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 id="2147483675" r:id="rId5"/>
  </p:sldMasterIdLst>
  <p:notesMasterIdLst>
    <p:notesMasterId r:id="rId25"/>
  </p:notesMasterIdLst>
  <p:handoutMasterIdLst>
    <p:handoutMasterId r:id="rId26"/>
  </p:handoutMasterIdLst>
  <p:sldIdLst>
    <p:sldId id="301" r:id="rId6"/>
    <p:sldId id="304" r:id="rId7"/>
    <p:sldId id="308" r:id="rId8"/>
    <p:sldId id="309" r:id="rId9"/>
    <p:sldId id="310" r:id="rId10"/>
    <p:sldId id="311" r:id="rId11"/>
    <p:sldId id="312" r:id="rId12"/>
    <p:sldId id="307" r:id="rId13"/>
    <p:sldId id="313" r:id="rId14"/>
    <p:sldId id="317" r:id="rId15"/>
    <p:sldId id="318" r:id="rId16"/>
    <p:sldId id="314" r:id="rId17"/>
    <p:sldId id="319" r:id="rId18"/>
    <p:sldId id="321" r:id="rId19"/>
    <p:sldId id="305" r:id="rId20"/>
    <p:sldId id="306" r:id="rId21"/>
    <p:sldId id="320" r:id="rId22"/>
    <p:sldId id="315" r:id="rId23"/>
    <p:sldId id="316" r:id="rId24"/>
  </p:sldIdLst>
  <p:sldSz cx="12192000" cy="6858000"/>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orient="horz" pos="41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A47"/>
    <a:srgbClr val="014478"/>
    <a:srgbClr val="001B47"/>
    <a:srgbClr val="1F497D"/>
    <a:srgbClr val="0021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74" autoAdjust="0"/>
    <p:restoredTop sz="82303" autoAdjust="0"/>
  </p:normalViewPr>
  <p:slideViewPr>
    <p:cSldViewPr snapToGrid="0" snapToObjects="1" showGuides="1">
      <p:cViewPr varScale="1">
        <p:scale>
          <a:sx n="87" d="100"/>
          <a:sy n="87" d="100"/>
        </p:scale>
        <p:origin x="1314" y="90"/>
      </p:cViewPr>
      <p:guideLst>
        <p:guide orient="horz" pos="2160"/>
        <p:guide pos="3840"/>
        <p:guide orient="horz" pos="415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showGuides="1">
      <p:cViewPr varScale="1">
        <p:scale>
          <a:sx n="85" d="100"/>
          <a:sy n="85" d="100"/>
        </p:scale>
        <p:origin x="3132"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33484EFE-59B9-4DD1-9E31-555AF443E27A}" type="datetimeFigureOut">
              <a:rPr lang="en-US"/>
              <a:pPr>
                <a:defRPr/>
              </a:pPr>
              <a:t>11/22/2024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9F0E10CF-C023-475F-8DBA-2466A9B4A087}"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0FC2DBE2-B7F6-4C15-91C1-319B21052016}" type="datetimeFigureOut">
              <a:rPr lang="en-US"/>
              <a:pPr>
                <a:defRPr/>
              </a:pPr>
              <a:t>11/22/2024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F6F973A6-1012-42FB-8183-4D3C37B2EBC3}"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IN" altLang="en-US" smtClean="0"/>
          </a:p>
        </p:txBody>
      </p:sp>
      <p:sp>
        <p:nvSpPr>
          <p:cNvPr id="4" name="Slide Number Placeholder 3"/>
          <p:cNvSpPr>
            <a:spLocks noGrp="1"/>
          </p:cNvSpPr>
          <p:nvPr>
            <p:ph type="sldNum" sz="quarter" idx="5"/>
          </p:nvPr>
        </p:nvSpPr>
        <p:spPr/>
        <p:txBody>
          <a:bodyPr/>
          <a:lstStyle/>
          <a:p>
            <a:pPr>
              <a:defRPr/>
            </a:pPr>
            <a:fld id="{9612BA8A-E8E9-4511-909B-839A2B6A42FB}" type="slidenum">
              <a:rPr lang="en-US" smtClean="0"/>
              <a:pPr>
                <a:defRPr/>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baseline="0" dirty="0" smtClean="0">
                <a:solidFill>
                  <a:schemeClr val="tx1"/>
                </a:solidFill>
                <a:latin typeface="+mn-lt"/>
                <a:ea typeface="+mn-ea"/>
                <a:cs typeface="+mn-cs"/>
              </a:rPr>
              <a:t>R. W. Emerson</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10</a:t>
            </a:fld>
            <a:endParaRPr lang="en-US"/>
          </a:p>
        </p:txBody>
      </p:sp>
    </p:spTree>
    <p:extLst>
      <p:ext uri="{BB962C8B-B14F-4D97-AF65-F5344CB8AC3E}">
        <p14:creationId xmlns:p14="http://schemas.microsoft.com/office/powerpoint/2010/main" val="8546872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baseline="0" dirty="0" smtClean="0">
                <a:solidFill>
                  <a:schemeClr val="tx1"/>
                </a:solidFill>
                <a:latin typeface="+mn-lt"/>
                <a:ea typeface="+mn-ea"/>
                <a:cs typeface="+mn-cs"/>
              </a:rPr>
              <a:t>H. D. Thoreau</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11</a:t>
            </a:fld>
            <a:endParaRPr lang="en-US"/>
          </a:p>
        </p:txBody>
      </p:sp>
    </p:spTree>
    <p:extLst>
      <p:ext uri="{BB962C8B-B14F-4D97-AF65-F5344CB8AC3E}">
        <p14:creationId xmlns:p14="http://schemas.microsoft.com/office/powerpoint/2010/main" val="2853289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2.7 </a:t>
            </a:r>
            <a:r>
              <a:rPr lang="en-US" sz="1200" b="0" i="0" u="none" strike="noStrike" kern="1200" baseline="0" dirty="0" smtClean="0">
                <a:solidFill>
                  <a:schemeClr val="tx1"/>
                </a:solidFill>
                <a:latin typeface="+mn-lt"/>
                <a:ea typeface="+mn-ea"/>
                <a:cs typeface="+mn-cs"/>
              </a:rPr>
              <a:t>Summary of three conservation ethics that underlie modern conservation </a:t>
            </a:r>
            <a:r>
              <a:rPr lang="en-IN" sz="1200" b="0" i="0" u="none" strike="noStrike" kern="1200" baseline="0" dirty="0" smtClean="0">
                <a:solidFill>
                  <a:schemeClr val="tx1"/>
                </a:solidFill>
                <a:latin typeface="+mn-lt"/>
                <a:ea typeface="+mn-ea"/>
                <a:cs typeface="+mn-cs"/>
              </a:rPr>
              <a:t>initiatives </a:t>
            </a:r>
            <a:r>
              <a:rPr lang="en-US" sz="1200" b="0" i="0" u="none" strike="noStrike" kern="1200" baseline="0" dirty="0" smtClean="0">
                <a:solidFill>
                  <a:schemeClr val="tx1"/>
                </a:solidFill>
                <a:latin typeface="+mn-lt"/>
                <a:ea typeface="+mn-ea"/>
                <a:cs typeface="+mn-cs"/>
              </a:rPr>
              <a:t>and form the basis for many policies and approaches used by conservation </a:t>
            </a:r>
            <a:r>
              <a:rPr lang="en-IN" sz="1200" b="0" i="0" u="none" strike="noStrike" kern="1200" baseline="0" dirty="0" smtClean="0">
                <a:solidFill>
                  <a:schemeClr val="tx1"/>
                </a:solidFill>
                <a:latin typeface="+mn-lt"/>
                <a:ea typeface="+mn-ea"/>
                <a:cs typeface="+mn-cs"/>
              </a:rPr>
              <a:t>agencies </a:t>
            </a:r>
            <a:r>
              <a:rPr lang="en-US" sz="1200" b="0" i="0" u="none" strike="noStrike" kern="1200" baseline="0" dirty="0" smtClean="0">
                <a:solidFill>
                  <a:schemeClr val="tx1"/>
                </a:solidFill>
                <a:latin typeface="+mn-lt"/>
                <a:ea typeface="+mn-ea"/>
                <a:cs typeface="+mn-cs"/>
              </a:rPr>
              <a:t>and organizations throughout the world.</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12</a:t>
            </a:fld>
            <a:endParaRPr lang="en-US"/>
          </a:p>
        </p:txBody>
      </p:sp>
    </p:spTree>
    <p:extLst>
      <p:ext uri="{BB962C8B-B14F-4D97-AF65-F5344CB8AC3E}">
        <p14:creationId xmlns:p14="http://schemas.microsoft.com/office/powerpoint/2010/main" val="104514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baseline="0" dirty="0" smtClean="0">
                <a:solidFill>
                  <a:schemeClr val="tx1"/>
                </a:solidFill>
                <a:latin typeface="+mn-lt"/>
                <a:ea typeface="+mn-ea"/>
                <a:cs typeface="+mn-cs"/>
              </a:rPr>
              <a:t>Teddy Roosevelt</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13</a:t>
            </a:fld>
            <a:endParaRPr lang="en-US"/>
          </a:p>
        </p:txBody>
      </p:sp>
    </p:spTree>
    <p:extLst>
      <p:ext uri="{BB962C8B-B14F-4D97-AF65-F5344CB8AC3E}">
        <p14:creationId xmlns:p14="http://schemas.microsoft.com/office/powerpoint/2010/main" val="661428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14</a:t>
            </a:fld>
            <a:endParaRPr lang="en-US"/>
          </a:p>
        </p:txBody>
      </p:sp>
    </p:spTree>
    <p:extLst>
      <p:ext uri="{BB962C8B-B14F-4D97-AF65-F5344CB8AC3E}">
        <p14:creationId xmlns:p14="http://schemas.microsoft.com/office/powerpoint/2010/main" val="2285372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TABLE 2.1 </a:t>
            </a:r>
            <a:r>
              <a:rPr lang="en-US" dirty="0" smtClean="0"/>
              <a:t>Examples of key environmental disasters that helped trigger the modern environmental movement and formation of conservation biology as a global discipline</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15</a:t>
            </a:fld>
            <a:endParaRPr lang="en-US"/>
          </a:p>
        </p:txBody>
      </p:sp>
    </p:spTree>
    <p:extLst>
      <p:ext uri="{BB962C8B-B14F-4D97-AF65-F5344CB8AC3E}">
        <p14:creationId xmlns:p14="http://schemas.microsoft.com/office/powerpoint/2010/main" val="839397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TABLE 2.1 </a:t>
            </a:r>
            <a:r>
              <a:rPr lang="en-US" sz="1200" b="0" i="0" u="none" strike="noStrike" kern="1200" baseline="0" dirty="0" smtClean="0">
                <a:solidFill>
                  <a:schemeClr val="tx1"/>
                </a:solidFill>
                <a:latin typeface="+mn-lt"/>
                <a:ea typeface="+mn-ea"/>
                <a:cs typeface="+mn-cs"/>
              </a:rPr>
              <a:t>Examples of key environmental disasters that helped trigger the modern environmental movement and formation of conservation biology as a global discipline</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16</a:t>
            </a:fld>
            <a:endParaRPr lang="en-US"/>
          </a:p>
        </p:txBody>
      </p:sp>
    </p:spTree>
    <p:extLst>
      <p:ext uri="{BB962C8B-B14F-4D97-AF65-F5344CB8AC3E}">
        <p14:creationId xmlns:p14="http://schemas.microsoft.com/office/powerpoint/2010/main" val="928693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baseline="0" dirty="0" smtClean="0">
                <a:solidFill>
                  <a:schemeClr val="tx1"/>
                </a:solidFill>
                <a:latin typeface="+mn-lt"/>
                <a:ea typeface="+mn-ea"/>
                <a:cs typeface="+mn-cs"/>
              </a:rPr>
              <a:t>Michael </a:t>
            </a:r>
            <a:r>
              <a:rPr lang="en-IN" sz="1200" b="0" i="0" u="none" strike="noStrike" kern="1200" baseline="0" dirty="0" err="1" smtClean="0">
                <a:solidFill>
                  <a:schemeClr val="tx1"/>
                </a:solidFill>
                <a:latin typeface="+mn-lt"/>
                <a:ea typeface="+mn-ea"/>
                <a:cs typeface="+mn-cs"/>
              </a:rPr>
              <a:t>Soulé</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17</a:t>
            </a:fld>
            <a:endParaRPr lang="en-US"/>
          </a:p>
        </p:txBody>
      </p:sp>
    </p:spTree>
    <p:extLst>
      <p:ext uri="{BB962C8B-B14F-4D97-AF65-F5344CB8AC3E}">
        <p14:creationId xmlns:p14="http://schemas.microsoft.com/office/powerpoint/2010/main" val="935520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2.8 </a:t>
            </a:r>
            <a:r>
              <a:rPr lang="en-US" sz="1200" b="0" i="0" u="none" strike="noStrike" kern="1200" baseline="0" dirty="0" smtClean="0">
                <a:solidFill>
                  <a:schemeClr val="tx1"/>
                </a:solidFill>
                <a:latin typeface="+mn-lt"/>
                <a:ea typeface="+mn-ea"/>
                <a:cs typeface="+mn-cs"/>
              </a:rPr>
              <a:t>The growing interdisciplinary nature of conservation biology. Though founded in the disciplines of biological sciences </a:t>
            </a:r>
            <a:r>
              <a:rPr lang="en-IN" sz="1200" b="0" i="0" u="none" strike="noStrike" kern="1200" baseline="0" dirty="0" smtClean="0">
                <a:solidFill>
                  <a:schemeClr val="tx1"/>
                </a:solidFill>
                <a:latin typeface="+mn-lt"/>
                <a:ea typeface="+mn-ea"/>
                <a:cs typeface="+mn-cs"/>
              </a:rPr>
              <a:t>and natural resource management, </a:t>
            </a:r>
            <a:r>
              <a:rPr lang="en-US" sz="1200" b="0" i="0" u="none" strike="noStrike" kern="1200" baseline="0" dirty="0" smtClean="0">
                <a:solidFill>
                  <a:schemeClr val="tx1"/>
                </a:solidFill>
                <a:latin typeface="+mn-lt"/>
                <a:ea typeface="+mn-ea"/>
                <a:cs typeface="+mn-cs"/>
              </a:rPr>
              <a:t>conservation has expanded to include </a:t>
            </a:r>
            <a:r>
              <a:rPr lang="en-IN" sz="1200" b="0" i="0" u="none" strike="noStrike" kern="1200" baseline="0" dirty="0" smtClean="0">
                <a:solidFill>
                  <a:schemeClr val="tx1"/>
                </a:solidFill>
                <a:latin typeface="+mn-lt"/>
                <a:ea typeface="+mn-ea"/>
                <a:cs typeface="+mn-cs"/>
              </a:rPr>
              <a:t>the social sciences, humanities, physical sciences, and engineering.</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18</a:t>
            </a:fld>
            <a:endParaRPr lang="en-US"/>
          </a:p>
        </p:txBody>
      </p:sp>
    </p:spTree>
    <p:extLst>
      <p:ext uri="{BB962C8B-B14F-4D97-AF65-F5344CB8AC3E}">
        <p14:creationId xmlns:p14="http://schemas.microsoft.com/office/powerpoint/2010/main" val="11771105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2.9 </a:t>
            </a:r>
            <a:r>
              <a:rPr lang="en-US" sz="1200" b="0" i="0" u="none" strike="noStrike" kern="1200" baseline="0" dirty="0" smtClean="0">
                <a:solidFill>
                  <a:schemeClr val="tx1"/>
                </a:solidFill>
                <a:latin typeface="+mn-lt"/>
                <a:ea typeface="+mn-ea"/>
                <a:cs typeface="+mn-cs"/>
              </a:rPr>
              <a:t>Three distinct views of conservation. (Top) Conservation as environmentalism. (Middle) Conservation as a normative </a:t>
            </a:r>
            <a:r>
              <a:rPr lang="en-IN" sz="1200" b="0" i="0" u="none" strike="noStrike" kern="1200" baseline="0" dirty="0" smtClean="0">
                <a:solidFill>
                  <a:schemeClr val="tx1"/>
                </a:solidFill>
                <a:latin typeface="+mn-lt"/>
                <a:ea typeface="+mn-ea"/>
                <a:cs typeface="+mn-cs"/>
              </a:rPr>
              <a:t>discipline. (Bottom) Conservation as a positive discipline.</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19</a:t>
            </a:fld>
            <a:endParaRPr lang="en-US"/>
          </a:p>
        </p:txBody>
      </p:sp>
    </p:spTree>
    <p:extLst>
      <p:ext uri="{BB962C8B-B14F-4D97-AF65-F5344CB8AC3E}">
        <p14:creationId xmlns:p14="http://schemas.microsoft.com/office/powerpoint/2010/main" val="3965277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baseline="0" dirty="0" smtClean="0">
                <a:solidFill>
                  <a:schemeClr val="tx1"/>
                </a:solidFill>
                <a:latin typeface="+mn-lt"/>
                <a:ea typeface="+mn-ea"/>
                <a:cs typeface="+mn-cs"/>
              </a:rPr>
              <a:t>The axolotl (</a:t>
            </a:r>
            <a:r>
              <a:rPr lang="en-IN" sz="1200" b="0" i="1" u="none" strike="noStrike" kern="1200" baseline="0" dirty="0" err="1" smtClean="0">
                <a:solidFill>
                  <a:schemeClr val="tx1"/>
                </a:solidFill>
                <a:latin typeface="+mn-lt"/>
                <a:ea typeface="+mn-ea"/>
                <a:cs typeface="+mn-cs"/>
              </a:rPr>
              <a:t>Ambystoma</a:t>
            </a:r>
            <a:r>
              <a:rPr lang="en-IN" sz="1200" b="0" i="1" u="none" strike="noStrike" kern="1200" baseline="0" dirty="0" smtClean="0">
                <a:solidFill>
                  <a:schemeClr val="tx1"/>
                </a:solidFill>
                <a:latin typeface="+mn-lt"/>
                <a:ea typeface="+mn-ea"/>
                <a:cs typeface="+mn-cs"/>
              </a:rPr>
              <a:t> </a:t>
            </a:r>
            <a:r>
              <a:rPr lang="en-IN" sz="1200" b="0" i="1" u="none" strike="noStrike" kern="1200" baseline="0" dirty="0" err="1" smtClean="0">
                <a:solidFill>
                  <a:schemeClr val="tx1"/>
                </a:solidFill>
                <a:latin typeface="+mn-lt"/>
                <a:ea typeface="+mn-ea"/>
                <a:cs typeface="+mn-cs"/>
              </a:rPr>
              <a:t>mexicanum</a:t>
            </a:r>
            <a:r>
              <a:rPr lang="en-IN" sz="1200" b="0" i="0" u="none" strike="noStrike" kern="1200" baseline="0" dirty="0" smtClean="0">
                <a:solidFill>
                  <a:schemeClr val="tx1"/>
                </a:solidFill>
                <a:latin typeface="+mn-lt"/>
                <a:ea typeface="+mn-ea"/>
                <a:cs typeface="+mn-cs"/>
              </a:rPr>
              <a:t>) is a </a:t>
            </a:r>
            <a:r>
              <a:rPr lang="en-US" sz="1200" b="0" i="0" u="none" strike="noStrike" kern="1200" baseline="0" dirty="0" smtClean="0">
                <a:solidFill>
                  <a:schemeClr val="tx1"/>
                </a:solidFill>
                <a:latin typeface="+mn-lt"/>
                <a:ea typeface="+mn-ea"/>
                <a:cs typeface="+mn-cs"/>
              </a:rPr>
              <a:t>salamander that has been widely used in scientific research because of their ability to regenerate limbs, gills, and parts of their eyes and brains. The species was once abundant in lakes underlying what is now Mexico City, but it is now considered Critically Endangered as a result of urbanization in Mexico City, water pollution, and the introduction of invasive predators like tilapia and perch. An estimated 50 to 1,000 adult individuals remain in nature.</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2</a:t>
            </a:fld>
            <a:endParaRPr lang="en-US"/>
          </a:p>
        </p:txBody>
      </p:sp>
    </p:spTree>
    <p:extLst>
      <p:ext uri="{BB962C8B-B14F-4D97-AF65-F5344CB8AC3E}">
        <p14:creationId xmlns:p14="http://schemas.microsoft.com/office/powerpoint/2010/main" val="3912734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2.1 </a:t>
            </a:r>
            <a:r>
              <a:rPr lang="en-US" sz="1200" b="0" i="0" u="none" strike="noStrike" kern="1200" baseline="0" dirty="0" smtClean="0">
                <a:solidFill>
                  <a:schemeClr val="tx1"/>
                </a:solidFill>
                <a:latin typeface="+mn-lt"/>
                <a:ea typeface="+mn-ea"/>
                <a:cs typeface="+mn-cs"/>
              </a:rPr>
              <a:t>Human impacts on biodiversity are not just a modern phenomenon. Expansion of hunter-gatherer societies was a dominant driver of the extinction of </a:t>
            </a:r>
            <a:r>
              <a:rPr lang="en-US" sz="1200" b="0" i="0" u="none" strike="noStrike" kern="1200" baseline="0" dirty="0" err="1" smtClean="0">
                <a:solidFill>
                  <a:schemeClr val="tx1"/>
                </a:solidFill>
                <a:latin typeface="+mn-lt"/>
                <a:ea typeface="+mn-ea"/>
                <a:cs typeface="+mn-cs"/>
              </a:rPr>
              <a:t>megafaunal</a:t>
            </a:r>
            <a:r>
              <a:rPr lang="en-US" sz="1200" b="0" i="0" u="none" strike="noStrike" kern="1200" baseline="0" dirty="0" smtClean="0">
                <a:solidFill>
                  <a:schemeClr val="tx1"/>
                </a:solidFill>
                <a:latin typeface="+mn-lt"/>
                <a:ea typeface="+mn-ea"/>
                <a:cs typeface="+mn-cs"/>
              </a:rPr>
              <a:t> species, including the woolly mammoth from Arctic and northern lands; many of the flightless birds, like the moa, from New Zealand; and the saber-toothed cats from Europe and Asia.</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3</a:t>
            </a:fld>
            <a:endParaRPr lang="en-US"/>
          </a:p>
        </p:txBody>
      </p:sp>
    </p:spTree>
    <p:extLst>
      <p:ext uri="{BB962C8B-B14F-4D97-AF65-F5344CB8AC3E}">
        <p14:creationId xmlns:p14="http://schemas.microsoft.com/office/powerpoint/2010/main" val="2298246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2.2 </a:t>
            </a:r>
            <a:r>
              <a:rPr lang="en-US" sz="1200" b="0" i="0" u="none" strike="noStrike" kern="1200" baseline="0" dirty="0" smtClean="0">
                <a:solidFill>
                  <a:schemeClr val="tx1"/>
                </a:solidFill>
                <a:latin typeface="+mn-lt"/>
                <a:ea typeface="+mn-ea"/>
                <a:cs typeface="+mn-cs"/>
              </a:rPr>
              <a:t>Many traditional societies </a:t>
            </a:r>
            <a:r>
              <a:rPr lang="en-IN" sz="1200" b="0" i="0" u="none" strike="noStrike" kern="1200" baseline="0" dirty="0" smtClean="0">
                <a:solidFill>
                  <a:schemeClr val="tx1"/>
                </a:solidFill>
                <a:latin typeface="+mn-lt"/>
                <a:ea typeface="+mn-ea"/>
                <a:cs typeface="+mn-cs"/>
              </a:rPr>
              <a:t>espoused conservationist ideals in </a:t>
            </a:r>
            <a:r>
              <a:rPr lang="en-US" sz="1200" b="0" i="0" u="none" strike="noStrike" kern="1200" baseline="0" dirty="0" smtClean="0">
                <a:solidFill>
                  <a:schemeClr val="tx1"/>
                </a:solidFill>
                <a:latin typeface="+mn-lt"/>
                <a:ea typeface="+mn-ea"/>
                <a:cs typeface="+mn-cs"/>
              </a:rPr>
              <a:t>their belief systems. Depicted here is </a:t>
            </a:r>
            <a:r>
              <a:rPr lang="en-IN" sz="1200" b="0" i="0" u="none" strike="noStrike" kern="1200" baseline="0" dirty="0" err="1" smtClean="0">
                <a:solidFill>
                  <a:schemeClr val="tx1"/>
                </a:solidFill>
                <a:latin typeface="+mn-lt"/>
                <a:ea typeface="+mn-ea"/>
                <a:cs typeface="+mn-cs"/>
              </a:rPr>
              <a:t>Pachamama</a:t>
            </a:r>
            <a:r>
              <a:rPr lang="en-IN" sz="1200" b="0" i="0" u="none" strike="noStrike" kern="1200" baseline="0" dirty="0" smtClean="0">
                <a:solidFill>
                  <a:schemeClr val="tx1"/>
                </a:solidFill>
                <a:latin typeface="+mn-lt"/>
                <a:ea typeface="+mn-ea"/>
                <a:cs typeface="+mn-cs"/>
              </a:rPr>
              <a:t>—the earth/time mother </a:t>
            </a:r>
            <a:r>
              <a:rPr lang="en-US" sz="1200" b="0" i="0" u="none" strike="noStrike" kern="1200" baseline="0" dirty="0" smtClean="0">
                <a:solidFill>
                  <a:schemeClr val="tx1"/>
                </a:solidFill>
                <a:latin typeface="+mn-lt"/>
                <a:ea typeface="+mn-ea"/>
                <a:cs typeface="+mn-cs"/>
              </a:rPr>
              <a:t>of nature revered by Indigenous people of the Andes. In Inca mythology, she is a fertility goddess who presides over planting and harvesting and has the power to sustain life on Earth.</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4</a:t>
            </a:fld>
            <a:endParaRPr lang="en-US"/>
          </a:p>
        </p:txBody>
      </p:sp>
    </p:spTree>
    <p:extLst>
      <p:ext uri="{BB962C8B-B14F-4D97-AF65-F5344CB8AC3E}">
        <p14:creationId xmlns:p14="http://schemas.microsoft.com/office/powerpoint/2010/main" val="2930180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2.3 </a:t>
            </a:r>
            <a:r>
              <a:rPr lang="en-US" sz="1200" b="0" i="0" u="none" strike="noStrike" kern="1200" baseline="0" dirty="0" smtClean="0">
                <a:solidFill>
                  <a:schemeClr val="tx1"/>
                </a:solidFill>
                <a:latin typeface="+mn-lt"/>
                <a:ea typeface="+mn-ea"/>
                <a:cs typeface="+mn-cs"/>
              </a:rPr>
              <a:t>The </a:t>
            </a:r>
            <a:r>
              <a:rPr lang="en-US" sz="1200" b="0" i="0" u="none" strike="noStrike" kern="1200" baseline="0" dirty="0" err="1" smtClean="0">
                <a:solidFill>
                  <a:schemeClr val="tx1"/>
                </a:solidFill>
                <a:latin typeface="+mn-lt"/>
                <a:ea typeface="+mn-ea"/>
                <a:cs typeface="+mn-cs"/>
              </a:rPr>
              <a:t>Qingyin</a:t>
            </a:r>
            <a:r>
              <a:rPr lang="en-US" sz="1200" b="0" i="0" u="none" strike="noStrike" kern="1200" baseline="0" dirty="0" smtClean="0">
                <a:solidFill>
                  <a:schemeClr val="tx1"/>
                </a:solidFill>
                <a:latin typeface="+mn-lt"/>
                <a:ea typeface="+mn-ea"/>
                <a:cs typeface="+mn-cs"/>
              </a:rPr>
              <a:t> Pavilion is located in Mount </a:t>
            </a:r>
            <a:r>
              <a:rPr lang="en-US" sz="1200" b="0" i="0" u="none" strike="noStrike" kern="1200" baseline="0" dirty="0" err="1" smtClean="0">
                <a:solidFill>
                  <a:schemeClr val="tx1"/>
                </a:solidFill>
                <a:latin typeface="+mn-lt"/>
                <a:ea typeface="+mn-ea"/>
                <a:cs typeface="+mn-cs"/>
              </a:rPr>
              <a:t>Emei</a:t>
            </a:r>
            <a:r>
              <a:rPr lang="en-US" sz="1200" b="0" i="0" u="none" strike="noStrike" kern="1200" baseline="0" dirty="0" smtClean="0">
                <a:solidFill>
                  <a:schemeClr val="tx1"/>
                </a:solidFill>
                <a:latin typeface="+mn-lt"/>
                <a:ea typeface="+mn-ea"/>
                <a:cs typeface="+mn-cs"/>
              </a:rPr>
              <a:t>, which is one of  China’s Four Sacred Buddhist Mountains that are regarded as places of enlightenment. The pavilion is built on an outcrop in the middle of a </a:t>
            </a:r>
            <a:r>
              <a:rPr lang="en-US" sz="1200" b="0" i="0" u="none" strike="noStrike" kern="1200" baseline="0" dirty="0" err="1" smtClean="0">
                <a:solidFill>
                  <a:schemeClr val="tx1"/>
                </a:solidFill>
                <a:latin typeface="+mn-lt"/>
                <a:ea typeface="+mn-ea"/>
                <a:cs typeface="+mn-cs"/>
              </a:rPr>
              <a:t>fastflowing</a:t>
            </a:r>
            <a:r>
              <a:rPr lang="en-US" sz="1200" b="0" i="0" u="none" strike="noStrike" kern="1200" baseline="0" dirty="0" smtClean="0">
                <a:solidFill>
                  <a:schemeClr val="tx1"/>
                </a:solidFill>
                <a:latin typeface="+mn-lt"/>
                <a:ea typeface="+mn-ea"/>
                <a:cs typeface="+mn-cs"/>
              </a:rPr>
              <a:t> stream so one can appreciate </a:t>
            </a:r>
            <a:r>
              <a:rPr lang="en-IN" sz="1200" b="0" i="0" u="none" strike="noStrike" kern="1200" baseline="0" dirty="0" smtClean="0">
                <a:solidFill>
                  <a:schemeClr val="tx1"/>
                </a:solidFill>
                <a:latin typeface="+mn-lt"/>
                <a:ea typeface="+mn-ea"/>
                <a:cs typeface="+mn-cs"/>
              </a:rPr>
              <a:t>nature’s music.</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5</a:t>
            </a:fld>
            <a:endParaRPr lang="en-US"/>
          </a:p>
        </p:txBody>
      </p:sp>
    </p:spTree>
    <p:extLst>
      <p:ext uri="{BB962C8B-B14F-4D97-AF65-F5344CB8AC3E}">
        <p14:creationId xmlns:p14="http://schemas.microsoft.com/office/powerpoint/2010/main" val="401176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2.4 </a:t>
            </a:r>
            <a:r>
              <a:rPr lang="en-US" sz="1200" b="0" i="0" u="none" strike="noStrike" kern="1200" baseline="0" dirty="0" smtClean="0">
                <a:solidFill>
                  <a:schemeClr val="tx1"/>
                </a:solidFill>
                <a:latin typeface="+mn-lt"/>
                <a:ea typeface="+mn-ea"/>
                <a:cs typeface="+mn-cs"/>
              </a:rPr>
              <a:t>(A) </a:t>
            </a:r>
            <a:r>
              <a:rPr lang="en-US" sz="1200" b="0" i="0" u="none" strike="noStrike" kern="1200" baseline="0" dirty="0" err="1" smtClean="0">
                <a:solidFill>
                  <a:schemeClr val="tx1"/>
                </a:solidFill>
                <a:latin typeface="+mn-lt"/>
                <a:ea typeface="+mn-ea"/>
                <a:cs typeface="+mn-cs"/>
              </a:rPr>
              <a:t>Roelandt</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Savery’s</a:t>
            </a:r>
            <a:r>
              <a:rPr lang="en-US" sz="1200" b="0" i="0" u="none" strike="noStrike" kern="1200" baseline="0" dirty="0" smtClean="0">
                <a:solidFill>
                  <a:schemeClr val="tx1"/>
                </a:solidFill>
                <a:latin typeface="+mn-lt"/>
                <a:ea typeface="+mn-ea"/>
                <a:cs typeface="+mn-cs"/>
              </a:rPr>
              <a:t> figure of the dodo in his picture of the fall of Adam, in the Royal Gallery at Berlin. This illustration was painted using a live dodo (</a:t>
            </a:r>
            <a:r>
              <a:rPr lang="en-US" sz="1200" b="0" i="1" u="none" strike="noStrike" kern="1200" baseline="0" dirty="0" err="1" smtClean="0">
                <a:solidFill>
                  <a:schemeClr val="tx1"/>
                </a:solidFill>
                <a:latin typeface="+mn-lt"/>
                <a:ea typeface="+mn-ea"/>
                <a:cs typeface="+mn-cs"/>
              </a:rPr>
              <a:t>Raphus</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cucullatus</a:t>
            </a:r>
            <a:r>
              <a:rPr lang="en-US" sz="1200" b="0" i="0" u="none" strike="noStrike" kern="1200" baseline="0" dirty="0" smtClean="0">
                <a:solidFill>
                  <a:schemeClr val="tx1"/>
                </a:solidFill>
                <a:latin typeface="+mn-lt"/>
                <a:ea typeface="+mn-ea"/>
                <a:cs typeface="+mn-cs"/>
              </a:rPr>
              <a:t>) that was brought to Europe in the early seventeenth century, before the species went extinct. (B) One of Europe’s first nature reserves was established to protect the European bison (</a:t>
            </a:r>
            <a:r>
              <a:rPr lang="en-US" sz="1200" b="0" i="1" u="none" strike="noStrike" kern="1200" baseline="0" dirty="0" smtClean="0">
                <a:solidFill>
                  <a:schemeClr val="tx1"/>
                </a:solidFill>
                <a:latin typeface="+mn-lt"/>
                <a:ea typeface="+mn-ea"/>
                <a:cs typeface="+mn-cs"/>
              </a:rPr>
              <a:t>Bison </a:t>
            </a:r>
            <a:r>
              <a:rPr lang="en-US" sz="1200" b="0" i="1" u="none" strike="noStrike" kern="1200" baseline="0" dirty="0" err="1" smtClean="0">
                <a:solidFill>
                  <a:schemeClr val="tx1"/>
                </a:solidFill>
                <a:latin typeface="+mn-lt"/>
                <a:ea typeface="+mn-ea"/>
                <a:cs typeface="+mn-cs"/>
              </a:rPr>
              <a:t>bonasus</a:t>
            </a:r>
            <a:r>
              <a:rPr lang="en-US" sz="1200" b="0" i="0" u="none" strike="noStrike" kern="1200" baseline="0" dirty="0" smtClean="0">
                <a:solidFill>
                  <a:schemeClr val="tx1"/>
                </a:solidFill>
                <a:latin typeface="+mn-lt"/>
                <a:ea typeface="+mn-ea"/>
                <a:cs typeface="+mn-cs"/>
              </a:rPr>
              <a:t>) in Poland.</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6</a:t>
            </a:fld>
            <a:endParaRPr lang="en-US"/>
          </a:p>
        </p:txBody>
      </p:sp>
    </p:spTree>
    <p:extLst>
      <p:ext uri="{BB962C8B-B14F-4D97-AF65-F5344CB8AC3E}">
        <p14:creationId xmlns:p14="http://schemas.microsoft.com/office/powerpoint/2010/main" val="2206296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2.5 </a:t>
            </a:r>
            <a:r>
              <a:rPr lang="en-US" sz="1200" b="0" i="0" u="none" strike="noStrike" kern="1200" baseline="0" dirty="0" smtClean="0">
                <a:solidFill>
                  <a:schemeClr val="tx1"/>
                </a:solidFill>
                <a:latin typeface="+mn-lt"/>
                <a:ea typeface="+mn-ea"/>
                <a:cs typeface="+mn-cs"/>
              </a:rPr>
              <a:t>The astounding beauty </a:t>
            </a:r>
            <a:r>
              <a:rPr lang="en-IN" sz="1200" b="0" i="0" u="none" strike="noStrike" kern="1200" baseline="0" dirty="0" smtClean="0">
                <a:solidFill>
                  <a:schemeClr val="tx1"/>
                </a:solidFill>
                <a:latin typeface="+mn-lt"/>
                <a:ea typeface="+mn-ea"/>
                <a:cs typeface="+mn-cs"/>
              </a:rPr>
              <a:t>and unique geothermal features </a:t>
            </a:r>
            <a:r>
              <a:rPr lang="en-US" sz="1200" b="0" i="0" u="none" strike="noStrike" kern="1200" baseline="0" dirty="0" smtClean="0">
                <a:solidFill>
                  <a:schemeClr val="tx1"/>
                </a:solidFill>
                <a:latin typeface="+mn-lt"/>
                <a:ea typeface="+mn-ea"/>
                <a:cs typeface="+mn-cs"/>
              </a:rPr>
              <a:t>of Yellowstone contributed to it becoming the first national park in the United States. The unique thermophilic </a:t>
            </a:r>
            <a:r>
              <a:rPr lang="en-IN" sz="1200" b="0" i="0" u="none" strike="noStrike" kern="1200" baseline="0" dirty="0" smtClean="0">
                <a:solidFill>
                  <a:schemeClr val="tx1"/>
                </a:solidFill>
                <a:latin typeface="+mn-lt"/>
                <a:ea typeface="+mn-ea"/>
                <a:cs typeface="+mn-cs"/>
              </a:rPr>
              <a:t>(heat-loving) bacteria later </a:t>
            </a:r>
            <a:r>
              <a:rPr lang="en-US" sz="1200" b="0" i="0" u="none" strike="noStrike" kern="1200" baseline="0" dirty="0" smtClean="0">
                <a:solidFill>
                  <a:schemeClr val="tx1"/>
                </a:solidFill>
                <a:latin typeface="+mn-lt"/>
                <a:ea typeface="+mn-ea"/>
                <a:cs typeface="+mn-cs"/>
              </a:rPr>
              <a:t>discovered in these hot springs produced the enzymes that led to a modern revolution in genetic engineering </a:t>
            </a:r>
            <a:r>
              <a:rPr lang="en-IN" sz="1200" b="0" i="0" u="none" strike="noStrike" kern="1200" baseline="0" dirty="0" smtClean="0">
                <a:solidFill>
                  <a:schemeClr val="tx1"/>
                </a:solidFill>
                <a:latin typeface="+mn-lt"/>
                <a:ea typeface="+mn-ea"/>
                <a:cs typeface="+mn-cs"/>
              </a:rPr>
              <a:t>and biotechnology.</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7</a:t>
            </a:fld>
            <a:endParaRPr lang="en-US"/>
          </a:p>
        </p:txBody>
      </p:sp>
    </p:spTree>
    <p:extLst>
      <p:ext uri="{BB962C8B-B14F-4D97-AF65-F5344CB8AC3E}">
        <p14:creationId xmlns:p14="http://schemas.microsoft.com/office/powerpoint/2010/main" val="1331671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a:t>
            </a:r>
            <a:r>
              <a:rPr lang="en-US" sz="1200" b="0" i="0" u="none" strike="noStrike" kern="1200" baseline="0" dirty="0" err="1" smtClean="0">
                <a:solidFill>
                  <a:schemeClr val="tx1"/>
                </a:solidFill>
                <a:latin typeface="+mn-lt"/>
                <a:ea typeface="+mn-ea"/>
                <a:cs typeface="+mn-cs"/>
              </a:rPr>
              <a:t>Papahānaumokuākea</a:t>
            </a:r>
            <a:r>
              <a:rPr lang="en-US" sz="1200" b="0" i="0" u="none" strike="noStrike" kern="1200" baseline="0" dirty="0" smtClean="0">
                <a:solidFill>
                  <a:schemeClr val="tx1"/>
                </a:solidFill>
                <a:latin typeface="+mn-lt"/>
                <a:ea typeface="+mn-ea"/>
                <a:cs typeface="+mn-cs"/>
              </a:rPr>
              <a:t> Marine National Monument is a World Heritage Site that was formed in 2000. It is one of 10 very large marine protected areas in the world.</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8</a:t>
            </a:fld>
            <a:endParaRPr lang="en-US"/>
          </a:p>
        </p:txBody>
      </p:sp>
    </p:spTree>
    <p:extLst>
      <p:ext uri="{BB962C8B-B14F-4D97-AF65-F5344CB8AC3E}">
        <p14:creationId xmlns:p14="http://schemas.microsoft.com/office/powerpoint/2010/main" val="944297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2.6 </a:t>
            </a:r>
            <a:r>
              <a:rPr lang="en-US" sz="1200" b="0" i="0" u="none" strike="noStrike" kern="1200" baseline="0" dirty="0" smtClean="0">
                <a:solidFill>
                  <a:schemeClr val="tx1"/>
                </a:solidFill>
                <a:latin typeface="+mn-lt"/>
                <a:ea typeface="+mn-ea"/>
                <a:cs typeface="+mn-cs"/>
              </a:rPr>
              <a:t>Examples of overexploitation of nature by white </a:t>
            </a:r>
            <a:r>
              <a:rPr lang="en-IN" sz="1200" b="0" i="0" u="none" strike="noStrike" kern="1200" baseline="0" dirty="0" smtClean="0">
                <a:solidFill>
                  <a:schemeClr val="tx1"/>
                </a:solidFill>
                <a:latin typeface="+mn-lt"/>
                <a:ea typeface="+mn-ea"/>
                <a:cs typeface="+mn-cs"/>
              </a:rPr>
              <a:t>European </a:t>
            </a:r>
            <a:r>
              <a:rPr lang="en-US" sz="1200" b="0" i="0" u="none" strike="noStrike" kern="1200" baseline="0" dirty="0" smtClean="0">
                <a:solidFill>
                  <a:schemeClr val="tx1"/>
                </a:solidFill>
                <a:latin typeface="+mn-lt"/>
                <a:ea typeface="+mn-ea"/>
                <a:cs typeface="+mn-cs"/>
              </a:rPr>
              <a:t>colonists: (A) Fur trader in Fort Chipewyan, Northwest Territories, in the 1890s. (B) Man stands atop a pile of buffalo skulls. (C) Logging around the Great Lakes from the 1850s through the 1880s led to clear-cutting of whole forests from the landscape.</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9</a:t>
            </a:fld>
            <a:endParaRPr lang="en-US"/>
          </a:p>
        </p:txBody>
      </p:sp>
    </p:spTree>
    <p:extLst>
      <p:ext uri="{BB962C8B-B14F-4D97-AF65-F5344CB8AC3E}">
        <p14:creationId xmlns:p14="http://schemas.microsoft.com/office/powerpoint/2010/main" val="34267610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5" name="Picture 5" descr="Oxford University Press logo"/>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976938"/>
            <a:ext cx="2505075" cy="88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Placeholder 1"/>
          <p:cNvSpPr>
            <a:spLocks noGrp="1"/>
          </p:cNvSpPr>
          <p:nvPr>
            <p:ph type="title"/>
          </p:nvPr>
        </p:nvSpPr>
        <p:spPr>
          <a:xfrm>
            <a:off x="450575" y="586409"/>
            <a:ext cx="11317356" cy="566530"/>
          </a:xfrm>
          <a:prstGeom prst="rect">
            <a:avLst/>
          </a:prstGeom>
        </p:spPr>
        <p:txBody>
          <a:bodyPr rtlCol="0" anchor="t">
            <a:normAutofit/>
          </a:bodyPr>
          <a:lstStyle>
            <a:lvl1pPr algn="ctr">
              <a:defRPr sz="3600" b="1" i="1"/>
            </a:lvl1pPr>
          </a:lstStyle>
          <a:p>
            <a:r>
              <a:rPr lang="en-US" smtClean="0"/>
              <a:t>Click to edit Master title style</a:t>
            </a:r>
            <a:endParaRPr lang="en-US" dirty="0"/>
          </a:p>
        </p:txBody>
      </p:sp>
      <p:sp>
        <p:nvSpPr>
          <p:cNvPr id="11" name="Text Placeholder 10"/>
          <p:cNvSpPr>
            <a:spLocks noGrp="1"/>
          </p:cNvSpPr>
          <p:nvPr>
            <p:ph type="body" sz="quarter" idx="11"/>
          </p:nvPr>
        </p:nvSpPr>
        <p:spPr>
          <a:xfrm>
            <a:off x="450851" y="1152525"/>
            <a:ext cx="11317816" cy="477838"/>
          </a:xfrm>
          <a:prstGeom prst="rect">
            <a:avLst/>
          </a:prstGeom>
        </p:spPr>
        <p:txBody>
          <a:bodyPr/>
          <a:lstStyle>
            <a:lvl1pPr marL="0" indent="0" algn="ctr">
              <a:buNone/>
              <a:defRPr sz="2400">
                <a:solidFill>
                  <a:srgbClr val="1F497D"/>
                </a:solidFill>
              </a:defRPr>
            </a:lvl1pPr>
          </a:lstStyle>
          <a:p>
            <a:pPr lvl="0"/>
            <a:r>
              <a:rPr lang="en-US"/>
              <a:t>Edit Master text styles</a:t>
            </a:r>
          </a:p>
        </p:txBody>
      </p:sp>
      <p:sp>
        <p:nvSpPr>
          <p:cNvPr id="6" name="Picture Placeholder 5"/>
          <p:cNvSpPr>
            <a:spLocks noGrp="1"/>
          </p:cNvSpPr>
          <p:nvPr>
            <p:ph type="pic" sz="quarter" idx="10"/>
          </p:nvPr>
        </p:nvSpPr>
        <p:spPr>
          <a:xfrm>
            <a:off x="3710609" y="1808921"/>
            <a:ext cx="4770784" cy="4283766"/>
          </a:xfrm>
          <a:prstGeom prst="rect">
            <a:avLst/>
          </a:prstGeom>
        </p:spPr>
        <p:txBody>
          <a:bodyPr rtlCol="0">
            <a:normAutofit/>
          </a:bodyPr>
          <a:lstStyle/>
          <a:p>
            <a:pPr lvl="0"/>
            <a:r>
              <a:rPr lang="en-US" noProof="0"/>
              <a:t>Click icon to add picture</a:t>
            </a:r>
            <a:endParaRPr lang="en-US" noProof="0" dirty="0"/>
          </a:p>
        </p:txBody>
      </p:sp>
    </p:spTree>
    <p:extLst>
      <p:ext uri="{BB962C8B-B14F-4D97-AF65-F5344CB8AC3E}">
        <p14:creationId xmlns:p14="http://schemas.microsoft.com/office/powerpoint/2010/main" val="3890316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5462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p:txBody>
      </p:sp>
    </p:spTree>
    <p:extLst>
      <p:ext uri="{BB962C8B-B14F-4D97-AF65-F5344CB8AC3E}">
        <p14:creationId xmlns:p14="http://schemas.microsoft.com/office/powerpoint/2010/main" val="38035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8EB49-10B0-434E-B9A9-AEEABF0BE468}"/>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973636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igur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1A7EB-3577-43FD-9B2D-BCEA4F83C945}"/>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46028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8EB49-10B0-434E-B9A9-AEEABF0BE468}"/>
              </a:ext>
            </a:extLst>
          </p:cNvPr>
          <p:cNvSpPr>
            <a:spLocks noGrp="1"/>
          </p:cNvSpPr>
          <p:nvPr>
            <p:ph type="title"/>
          </p:nvPr>
        </p:nvSpPr>
        <p:spPr/>
        <p:txBody>
          <a:bodyPr/>
          <a:lstStyle/>
          <a:p>
            <a:r>
              <a:rPr lang="en-US"/>
              <a:t>Click to edit Master title style</a:t>
            </a:r>
          </a:p>
        </p:txBody>
      </p:sp>
      <p:sp>
        <p:nvSpPr>
          <p:cNvPr id="4" name="Table Placeholder 3">
            <a:extLst>
              <a:ext uri="{FF2B5EF4-FFF2-40B4-BE49-F238E27FC236}">
                <a16:creationId xmlns:a16="http://schemas.microsoft.com/office/drawing/2014/main" id="{143F8EF5-4C16-48DE-A586-E7CCF94F9F03}"/>
              </a:ext>
            </a:extLst>
          </p:cNvPr>
          <p:cNvSpPr>
            <a:spLocks noGrp="1"/>
          </p:cNvSpPr>
          <p:nvPr>
            <p:ph type="tbl" sz="quarter" idx="10"/>
          </p:nvPr>
        </p:nvSpPr>
        <p:spPr>
          <a:xfrm>
            <a:off x="1366838" y="808037"/>
            <a:ext cx="9759950" cy="5045832"/>
          </a:xfrm>
        </p:spPr>
        <p:txBody>
          <a:bodyPr rtlCol="0">
            <a:normAutofit/>
          </a:bodyPr>
          <a:lstStyle/>
          <a:p>
            <a:pPr lvl="0"/>
            <a:endParaRPr lang="en-US" noProof="0"/>
          </a:p>
        </p:txBody>
      </p:sp>
      <p:sp>
        <p:nvSpPr>
          <p:cNvPr id="6" name="Text Placeholder 5">
            <a:extLst>
              <a:ext uri="{FF2B5EF4-FFF2-40B4-BE49-F238E27FC236}">
                <a16:creationId xmlns:a16="http://schemas.microsoft.com/office/drawing/2014/main" id="{F24482F5-5C68-40F1-BAC8-3387D676EB94}"/>
              </a:ext>
            </a:extLst>
          </p:cNvPr>
          <p:cNvSpPr>
            <a:spLocks noGrp="1"/>
          </p:cNvSpPr>
          <p:nvPr>
            <p:ph type="body" sz="quarter" idx="11"/>
          </p:nvPr>
        </p:nvSpPr>
        <p:spPr>
          <a:xfrm>
            <a:off x="1366838" y="5973510"/>
            <a:ext cx="9759950" cy="503490"/>
          </a:xfr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034427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11/22/2024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5235727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6"/>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588" y="3175"/>
            <a:ext cx="121904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8" name="Text Placeholder 2"/>
          <p:cNvSpPr>
            <a:spLocks noGrp="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0"/>
            <a:r>
              <a:rPr lang="en-US" altLang="en-US" smtClean="0"/>
              <a:t>Click to edit Master text styles</a:t>
            </a:r>
          </a:p>
        </p:txBody>
      </p:sp>
      <p:sp>
        <p:nvSpPr>
          <p:cNvPr id="9" name="TextBox 8"/>
          <p:cNvSpPr txBox="1">
            <a:spLocks noChangeArrowheads="1"/>
          </p:cNvSpPr>
          <p:nvPr userDrawn="1"/>
        </p:nvSpPr>
        <p:spPr bwMode="auto">
          <a:xfrm>
            <a:off x="10363200" y="6605588"/>
            <a:ext cx="1827213" cy="246062"/>
          </a:xfrm>
          <a:prstGeom prst="rect">
            <a:avLst/>
          </a:prstGeom>
          <a:noFill/>
          <a:ln>
            <a:noFill/>
          </a:ln>
        </p:spPr>
        <p:txBody>
          <a:bodyPr wrap="none">
            <a:spAutoFit/>
          </a:bodyPr>
          <a:lstStyle>
            <a:lvl1pPr>
              <a:defRPr sz="2400" b="1">
                <a:solidFill>
                  <a:schemeClr val="bg2"/>
                </a:solidFill>
                <a:latin typeface="Times New Roman" panose="02020603050405020304" pitchFamily="18" charset="0"/>
                <a:ea typeface="ＭＳ Ｐゴシック" panose="020B0600070205080204" pitchFamily="34" charset="-128"/>
              </a:defRPr>
            </a:lvl1pPr>
            <a:lvl2pPr marL="742950" indent="-285750">
              <a:defRPr sz="2400" b="1">
                <a:solidFill>
                  <a:schemeClr val="bg2"/>
                </a:solidFill>
                <a:latin typeface="Times New Roman" panose="02020603050405020304" pitchFamily="18" charset="0"/>
                <a:ea typeface="ＭＳ Ｐゴシック" panose="020B0600070205080204" pitchFamily="34" charset="-128"/>
              </a:defRPr>
            </a:lvl2pPr>
            <a:lvl3pPr marL="1143000" indent="-228600">
              <a:defRPr sz="2400" b="1">
                <a:solidFill>
                  <a:schemeClr val="bg2"/>
                </a:solidFill>
                <a:latin typeface="Times New Roman" panose="02020603050405020304" pitchFamily="18" charset="0"/>
                <a:ea typeface="ＭＳ Ｐゴシック" panose="020B0600070205080204" pitchFamily="34" charset="-128"/>
              </a:defRPr>
            </a:lvl3pPr>
            <a:lvl4pPr marL="1600200" indent="-228600">
              <a:defRPr sz="2400" b="1">
                <a:solidFill>
                  <a:schemeClr val="bg2"/>
                </a:solidFill>
                <a:latin typeface="Times New Roman" panose="02020603050405020304" pitchFamily="18" charset="0"/>
                <a:ea typeface="ＭＳ Ｐゴシック" panose="020B0600070205080204" pitchFamily="34" charset="-128"/>
              </a:defRPr>
            </a:lvl4pPr>
            <a:lvl5pPr marL="2057400" indent="-228600">
              <a:defRPr sz="2400" b="1">
                <a:solidFill>
                  <a:schemeClr val="bg2"/>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bg2"/>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bg2"/>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bg2"/>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bg2"/>
                </a:solidFill>
                <a:latin typeface="Times New Roman" panose="02020603050405020304" pitchFamily="18" charset="0"/>
                <a:ea typeface="ＭＳ Ｐゴシック" panose="020B0600070205080204" pitchFamily="34" charset="-128"/>
              </a:defRPr>
            </a:lvl9pPr>
          </a:lstStyle>
          <a:p>
            <a:pPr algn="r" eaLnBrk="1" fontAlgn="auto" hangingPunct="1">
              <a:spcBef>
                <a:spcPts val="0"/>
              </a:spcBef>
              <a:spcAft>
                <a:spcPts val="0"/>
              </a:spcAft>
              <a:defRPr/>
            </a:pPr>
            <a:r>
              <a:rPr lang="en-US" altLang="en-US" sz="1000" b="0" dirty="0">
                <a:solidFill>
                  <a:schemeClr val="tx1"/>
                </a:solidFill>
                <a:latin typeface="+mj-lt"/>
                <a:cs typeface="Arial" panose="020B0604020202020204" pitchFamily="34" charset="0"/>
              </a:rPr>
              <a:t>© </a:t>
            </a:r>
            <a:r>
              <a:rPr lang="en-US" altLang="en-US" sz="1000" b="0" dirty="0" smtClean="0">
                <a:solidFill>
                  <a:schemeClr val="tx1"/>
                </a:solidFill>
                <a:latin typeface="+mj-lt"/>
                <a:cs typeface="Arial" panose="020B0604020202020204" pitchFamily="34" charset="0"/>
              </a:rPr>
              <a:t>2024 </a:t>
            </a:r>
            <a:r>
              <a:rPr lang="en-US" altLang="en-US" sz="1000" b="0" dirty="0">
                <a:solidFill>
                  <a:schemeClr val="tx1"/>
                </a:solidFill>
                <a:latin typeface="+mj-lt"/>
                <a:cs typeface="Arial" panose="020B0604020202020204" pitchFamily="34" charset="0"/>
              </a:rPr>
              <a:t>Oxford University Press</a:t>
            </a:r>
          </a:p>
        </p:txBody>
      </p:sp>
    </p:spTree>
  </p:cSld>
  <p:clrMap bg1="lt1" tx1="dk1" bg2="lt2" tx2="dk2" accent1="accent1" accent2="accent2" accent3="accent3" accent4="accent4" accent5="accent5" accent6="accent6" hlink="hlink" folHlink="folHlink"/>
  <p:sldLayoutIdLst>
    <p:sldLayoutId id="2147483692" r:id="rId1"/>
    <p:sldLayoutId id="2147483687" r:id="rId2"/>
    <p:sldLayoutId id="2147483688" r:id="rId3"/>
    <p:sldLayoutId id="2147483689" r:id="rId4"/>
  </p:sldLayoutIdLst>
  <p:txStyles>
    <p:titleStyle>
      <a:lvl1pPr algn="ctr" rtl="0" eaLnBrk="0" fontAlgn="base" hangingPunct="0">
        <a:spcBef>
          <a:spcPct val="0"/>
        </a:spcBef>
        <a:spcAft>
          <a:spcPct val="0"/>
        </a:spcAft>
        <a:defRPr sz="3600" kern="12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Calibri" panose="020F0502020204030204" pitchFamily="34" charset="0"/>
        </a:defRPr>
      </a:lvl2pPr>
      <a:lvl3pPr algn="ctr" rtl="0" eaLnBrk="0" fontAlgn="base" hangingPunct="0">
        <a:spcBef>
          <a:spcPct val="0"/>
        </a:spcBef>
        <a:spcAft>
          <a:spcPct val="0"/>
        </a:spcAft>
        <a:defRPr sz="3600">
          <a:solidFill>
            <a:schemeClr val="tx2"/>
          </a:solidFill>
          <a:latin typeface="Calibri" panose="020F0502020204030204" pitchFamily="34" charset="0"/>
        </a:defRPr>
      </a:lvl3pPr>
      <a:lvl4pPr algn="ctr" rtl="0" eaLnBrk="0" fontAlgn="base" hangingPunct="0">
        <a:spcBef>
          <a:spcPct val="0"/>
        </a:spcBef>
        <a:spcAft>
          <a:spcPct val="0"/>
        </a:spcAft>
        <a:defRPr sz="3600">
          <a:solidFill>
            <a:schemeClr val="tx2"/>
          </a:solidFill>
          <a:latin typeface="Calibri" panose="020F0502020204030204" pitchFamily="34" charset="0"/>
        </a:defRPr>
      </a:lvl4pPr>
      <a:lvl5pPr algn="ctr" rtl="0" eaLnBrk="0" fontAlgn="base" hangingPunct="0">
        <a:spcBef>
          <a:spcPct val="0"/>
        </a:spcBef>
        <a:spcAft>
          <a:spcPct val="0"/>
        </a:spcAft>
        <a:defRPr sz="3600">
          <a:solidFill>
            <a:schemeClr val="tx2"/>
          </a:solidFill>
          <a:latin typeface="Calibri" panose="020F0502020204030204" pitchFamily="34" charset="0"/>
        </a:defRPr>
      </a:lvl5pPr>
      <a:lvl6pPr marL="457200" algn="ctr" rtl="0" fontAlgn="base">
        <a:spcBef>
          <a:spcPct val="0"/>
        </a:spcBef>
        <a:spcAft>
          <a:spcPct val="0"/>
        </a:spcAft>
        <a:defRPr sz="3600">
          <a:solidFill>
            <a:schemeClr val="tx2"/>
          </a:solidFill>
          <a:latin typeface="Calibri" panose="020F0502020204030204" pitchFamily="34" charset="0"/>
        </a:defRPr>
      </a:lvl6pPr>
      <a:lvl7pPr marL="914400" algn="ctr" rtl="0" fontAlgn="base">
        <a:spcBef>
          <a:spcPct val="0"/>
        </a:spcBef>
        <a:spcAft>
          <a:spcPct val="0"/>
        </a:spcAft>
        <a:defRPr sz="3600">
          <a:solidFill>
            <a:schemeClr val="tx2"/>
          </a:solidFill>
          <a:latin typeface="Calibri" panose="020F0502020204030204" pitchFamily="34" charset="0"/>
        </a:defRPr>
      </a:lvl7pPr>
      <a:lvl8pPr marL="1371600" algn="ctr" rtl="0" fontAlgn="base">
        <a:spcBef>
          <a:spcPct val="0"/>
        </a:spcBef>
        <a:spcAft>
          <a:spcPct val="0"/>
        </a:spcAft>
        <a:defRPr sz="3600">
          <a:solidFill>
            <a:schemeClr val="tx2"/>
          </a:solidFill>
          <a:latin typeface="Calibri" panose="020F0502020204030204" pitchFamily="34" charset="0"/>
        </a:defRPr>
      </a:lvl8pPr>
      <a:lvl9pPr marL="1828800" algn="ctr" rtl="0" fontAlgn="base">
        <a:spcBef>
          <a:spcPct val="0"/>
        </a:spcBef>
        <a:spcAft>
          <a:spcPct val="0"/>
        </a:spcAft>
        <a:defRPr sz="3600">
          <a:solidFill>
            <a:schemeClr val="tx2"/>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0" y="0"/>
            <a:ext cx="12192000" cy="369888"/>
          </a:xfrm>
          <a:prstGeom prst="rect">
            <a:avLst/>
          </a:prstGeom>
          <a:solidFill>
            <a:srgbClr val="001A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lvl="0"/>
            <a:r>
              <a:rPr lang="en-US" altLang="en-US" smtClean="0"/>
              <a:t>Click to edit Master title style</a:t>
            </a:r>
          </a:p>
        </p:txBody>
      </p:sp>
      <p:sp>
        <p:nvSpPr>
          <p:cNvPr id="2051" name="Text Placeholder 3"/>
          <p:cNvSpPr>
            <a:spLocks noGrp="1"/>
          </p:cNvSpPr>
          <p:nvPr>
            <p:ph type="body" idx="1"/>
          </p:nvPr>
        </p:nvSpPr>
        <p:spPr bwMode="auto">
          <a:xfrm>
            <a:off x="838200" y="952500"/>
            <a:ext cx="10515600" cy="522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6" name="TextBox 5">
            <a:extLst>
              <a:ext uri="{FF2B5EF4-FFF2-40B4-BE49-F238E27FC236}">
                <a16:creationId xmlns:a16="http://schemas.microsoft.com/office/drawing/2014/main" id="{B9A352A1-3B59-4F46-8B27-7104614BE002}"/>
              </a:ext>
            </a:extLst>
          </p:cNvPr>
          <p:cNvSpPr txBox="1">
            <a:spLocks noChangeArrowheads="1"/>
          </p:cNvSpPr>
          <p:nvPr userDrawn="1"/>
        </p:nvSpPr>
        <p:spPr bwMode="auto">
          <a:xfrm>
            <a:off x="10363200" y="6605588"/>
            <a:ext cx="1827213" cy="246062"/>
          </a:xfrm>
          <a:prstGeom prst="rect">
            <a:avLst/>
          </a:prstGeom>
          <a:noFill/>
          <a:ln>
            <a:noFill/>
          </a:ln>
        </p:spPr>
        <p:txBody>
          <a:bodyPr wrap="none">
            <a:spAutoFit/>
          </a:bodyPr>
          <a:lstStyle>
            <a:lvl1pPr>
              <a:defRPr sz="2400" b="1">
                <a:solidFill>
                  <a:schemeClr val="bg2"/>
                </a:solidFill>
                <a:latin typeface="Times New Roman" panose="02020603050405020304" pitchFamily="18" charset="0"/>
                <a:ea typeface="ＭＳ Ｐゴシック" panose="020B0600070205080204" pitchFamily="34" charset="-128"/>
              </a:defRPr>
            </a:lvl1pPr>
            <a:lvl2pPr marL="742950" indent="-285750">
              <a:defRPr sz="2400" b="1">
                <a:solidFill>
                  <a:schemeClr val="bg2"/>
                </a:solidFill>
                <a:latin typeface="Times New Roman" panose="02020603050405020304" pitchFamily="18" charset="0"/>
                <a:ea typeface="ＭＳ Ｐゴシック" panose="020B0600070205080204" pitchFamily="34" charset="-128"/>
              </a:defRPr>
            </a:lvl2pPr>
            <a:lvl3pPr marL="1143000" indent="-228600">
              <a:defRPr sz="2400" b="1">
                <a:solidFill>
                  <a:schemeClr val="bg2"/>
                </a:solidFill>
                <a:latin typeface="Times New Roman" panose="02020603050405020304" pitchFamily="18" charset="0"/>
                <a:ea typeface="ＭＳ Ｐゴシック" panose="020B0600070205080204" pitchFamily="34" charset="-128"/>
              </a:defRPr>
            </a:lvl3pPr>
            <a:lvl4pPr marL="1600200" indent="-228600">
              <a:defRPr sz="2400" b="1">
                <a:solidFill>
                  <a:schemeClr val="bg2"/>
                </a:solidFill>
                <a:latin typeface="Times New Roman" panose="02020603050405020304" pitchFamily="18" charset="0"/>
                <a:ea typeface="ＭＳ Ｐゴシック" panose="020B0600070205080204" pitchFamily="34" charset="-128"/>
              </a:defRPr>
            </a:lvl4pPr>
            <a:lvl5pPr marL="2057400" indent="-228600">
              <a:defRPr sz="2400" b="1">
                <a:solidFill>
                  <a:schemeClr val="bg2"/>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bg2"/>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bg2"/>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bg2"/>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bg2"/>
                </a:solidFill>
                <a:latin typeface="Times New Roman" panose="02020603050405020304" pitchFamily="18" charset="0"/>
                <a:ea typeface="ＭＳ Ｐゴシック" panose="020B0600070205080204" pitchFamily="34" charset="-128"/>
              </a:defRPr>
            </a:lvl9pPr>
          </a:lstStyle>
          <a:p>
            <a:pPr algn="r" eaLnBrk="1" fontAlgn="auto" hangingPunct="1">
              <a:spcBef>
                <a:spcPts val="0"/>
              </a:spcBef>
              <a:spcAft>
                <a:spcPts val="0"/>
              </a:spcAft>
              <a:defRPr/>
            </a:pPr>
            <a:r>
              <a:rPr lang="en-US" altLang="en-US" sz="1000" b="0" dirty="0">
                <a:solidFill>
                  <a:schemeClr val="tx1"/>
                </a:solidFill>
                <a:latin typeface="+mj-lt"/>
                <a:cs typeface="Arial" panose="020B0604020202020204" pitchFamily="34" charset="0"/>
              </a:rPr>
              <a:t>© </a:t>
            </a:r>
            <a:r>
              <a:rPr lang="en-US" altLang="en-US" sz="1000" b="0" dirty="0" smtClean="0">
                <a:solidFill>
                  <a:schemeClr val="tx1"/>
                </a:solidFill>
                <a:latin typeface="+mj-lt"/>
                <a:cs typeface="Arial" panose="020B0604020202020204" pitchFamily="34" charset="0"/>
              </a:rPr>
              <a:t>2024 </a:t>
            </a:r>
            <a:r>
              <a:rPr lang="en-US" altLang="en-US" sz="1000" b="0" dirty="0">
                <a:solidFill>
                  <a:schemeClr val="tx1"/>
                </a:solidFill>
                <a:latin typeface="+mj-lt"/>
                <a:cs typeface="Arial" panose="020B0604020202020204" pitchFamily="34" charset="0"/>
              </a:rPr>
              <a:t>Oxford University Press</a:t>
            </a:r>
          </a:p>
        </p:txBody>
      </p:sp>
    </p:spTree>
  </p:cSld>
  <p:clrMap bg1="lt1" tx1="dk1" bg2="lt2" tx2="dk2" accent1="accent1" accent2="accent2" accent3="accent3" accent4="accent4" accent5="accent5" accent6="accent6" hlink="hlink" folHlink="folHlink"/>
  <p:sldLayoutIdLst>
    <p:sldLayoutId id="2147483690" r:id="rId1"/>
    <p:sldLayoutId id="2147483691" r:id="rId2"/>
    <p:sldLayoutId id="2147483693" r:id="rId3"/>
  </p:sldLayoutIdLst>
  <p:txStyles>
    <p:titleStyle>
      <a:lvl1pPr algn="l" rtl="0" eaLnBrk="0" fontAlgn="base" hangingPunct="0">
        <a:spcBef>
          <a:spcPct val="0"/>
        </a:spcBef>
        <a:spcAft>
          <a:spcPct val="0"/>
        </a:spcAft>
        <a:defRPr kern="1200">
          <a:solidFill>
            <a:schemeClr val="bg1"/>
          </a:solidFill>
          <a:latin typeface="+mj-lt"/>
          <a:ea typeface="+mj-ea"/>
          <a:cs typeface="+mj-cs"/>
        </a:defRPr>
      </a:lvl1pPr>
      <a:lvl2pPr algn="l" rtl="0" eaLnBrk="0" fontAlgn="base" hangingPunct="0">
        <a:spcBef>
          <a:spcPct val="0"/>
        </a:spcBef>
        <a:spcAft>
          <a:spcPct val="0"/>
        </a:spcAft>
        <a:defRPr>
          <a:solidFill>
            <a:schemeClr val="bg1"/>
          </a:solidFill>
          <a:latin typeface="Calibri" panose="020F0502020204030204" pitchFamily="34" charset="0"/>
        </a:defRPr>
      </a:lvl2pPr>
      <a:lvl3pPr algn="l" rtl="0" eaLnBrk="0" fontAlgn="base" hangingPunct="0">
        <a:spcBef>
          <a:spcPct val="0"/>
        </a:spcBef>
        <a:spcAft>
          <a:spcPct val="0"/>
        </a:spcAft>
        <a:defRPr>
          <a:solidFill>
            <a:schemeClr val="bg1"/>
          </a:solidFill>
          <a:latin typeface="Calibri" panose="020F0502020204030204" pitchFamily="34" charset="0"/>
        </a:defRPr>
      </a:lvl3pPr>
      <a:lvl4pPr algn="l" rtl="0" eaLnBrk="0" fontAlgn="base" hangingPunct="0">
        <a:spcBef>
          <a:spcPct val="0"/>
        </a:spcBef>
        <a:spcAft>
          <a:spcPct val="0"/>
        </a:spcAft>
        <a:defRPr>
          <a:solidFill>
            <a:schemeClr val="bg1"/>
          </a:solidFill>
          <a:latin typeface="Calibri" panose="020F0502020204030204" pitchFamily="34" charset="0"/>
        </a:defRPr>
      </a:lvl4pPr>
      <a:lvl5pPr algn="l" rtl="0" eaLnBrk="0" fontAlgn="base" hangingPunct="0">
        <a:spcBef>
          <a:spcPct val="0"/>
        </a:spcBef>
        <a:spcAft>
          <a:spcPct val="0"/>
        </a:spcAft>
        <a:defRPr>
          <a:solidFill>
            <a:schemeClr val="bg1"/>
          </a:solidFill>
          <a:latin typeface="Calibri" panose="020F0502020204030204" pitchFamily="34" charset="0"/>
        </a:defRPr>
      </a:lvl5pPr>
      <a:lvl6pPr marL="457200" algn="l" rtl="0" fontAlgn="base">
        <a:spcBef>
          <a:spcPct val="0"/>
        </a:spcBef>
        <a:spcAft>
          <a:spcPct val="0"/>
        </a:spcAft>
        <a:defRPr>
          <a:solidFill>
            <a:schemeClr val="bg1"/>
          </a:solidFill>
          <a:latin typeface="Calibri" panose="020F0502020204030204" pitchFamily="34" charset="0"/>
        </a:defRPr>
      </a:lvl6pPr>
      <a:lvl7pPr marL="914400" algn="l" rtl="0" fontAlgn="base">
        <a:spcBef>
          <a:spcPct val="0"/>
        </a:spcBef>
        <a:spcAft>
          <a:spcPct val="0"/>
        </a:spcAft>
        <a:defRPr>
          <a:solidFill>
            <a:schemeClr val="bg1"/>
          </a:solidFill>
          <a:latin typeface="Calibri" panose="020F0502020204030204" pitchFamily="34" charset="0"/>
        </a:defRPr>
      </a:lvl7pPr>
      <a:lvl8pPr marL="1371600" algn="l" rtl="0" fontAlgn="base">
        <a:spcBef>
          <a:spcPct val="0"/>
        </a:spcBef>
        <a:spcAft>
          <a:spcPct val="0"/>
        </a:spcAft>
        <a:defRPr>
          <a:solidFill>
            <a:schemeClr val="bg1"/>
          </a:solidFill>
          <a:latin typeface="Calibri" panose="020F0502020204030204" pitchFamily="34" charset="0"/>
        </a:defRPr>
      </a:lvl8pPr>
      <a:lvl9pPr marL="1828800" algn="l" rtl="0" fontAlgn="base">
        <a:spcBef>
          <a:spcPct val="0"/>
        </a:spcBef>
        <a:spcAft>
          <a:spcPct val="0"/>
        </a:spcAft>
        <a:defRPr>
          <a:solidFill>
            <a:schemeClr val="bg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3"/>
          <p:cNvSpPr>
            <a:spLocks noGrp="1"/>
          </p:cNvSpPr>
          <p:nvPr>
            <p:ph type="title"/>
          </p:nvPr>
        </p:nvSpPr>
        <p:spPr>
          <a:xfrm>
            <a:off x="439738" y="585788"/>
            <a:ext cx="11317287" cy="593017"/>
          </a:xfrm>
        </p:spPr>
        <p:txBody>
          <a:bodyPr>
            <a:noAutofit/>
          </a:bodyPr>
          <a:lstStyle/>
          <a:p>
            <a:pPr eaLnBrk="1" hangingPunct="1"/>
            <a:r>
              <a:rPr lang="en-US" altLang="en-US" sz="3500" dirty="0"/>
              <a:t>CONSERVATION </a:t>
            </a:r>
            <a:r>
              <a:rPr lang="en-US" altLang="en-US" sz="3500" dirty="0" smtClean="0"/>
              <a:t>BIOLOGY</a:t>
            </a:r>
            <a:endParaRPr lang="en-IN" altLang="en-US" sz="2600" dirty="0" smtClean="0"/>
          </a:p>
        </p:txBody>
      </p:sp>
      <p:sp>
        <p:nvSpPr>
          <p:cNvPr id="6147" name="Text Placeholder 5"/>
          <p:cNvSpPr>
            <a:spLocks noGrp="1"/>
          </p:cNvSpPr>
          <p:nvPr>
            <p:ph type="body" sz="quarter" idx="11"/>
          </p:nvPr>
        </p:nvSpPr>
        <p:spPr>
          <a:xfrm>
            <a:off x="450850" y="1178805"/>
            <a:ext cx="11317288" cy="450850"/>
          </a:xfrm>
        </p:spPr>
        <p:txBody>
          <a:bodyPr/>
          <a:lstStyle/>
          <a:p>
            <a:pPr eaLnBrk="1" hangingPunct="1"/>
            <a:r>
              <a:rPr lang="en-US" altLang="en-US" kern="1000" dirty="0" smtClean="0"/>
              <a:t>By </a:t>
            </a:r>
            <a:r>
              <a:rPr lang="en-US" altLang="en-US" kern="1000" dirty="0"/>
              <a:t>Bradley J. </a:t>
            </a:r>
            <a:r>
              <a:rPr lang="en-US" altLang="en-US" kern="1000" dirty="0" err="1"/>
              <a:t>Cardinale</a:t>
            </a:r>
            <a:r>
              <a:rPr lang="de-DE" dirty="0" smtClean="0"/>
              <a:t> and </a:t>
            </a:r>
            <a:r>
              <a:rPr lang="de-DE" dirty="0"/>
              <a:t>James D. Murdoch</a:t>
            </a:r>
            <a:endParaRPr lang="en-IN" altLang="en-US" kern="1000" dirty="0" smtClean="0"/>
          </a:p>
        </p:txBody>
      </p:sp>
      <p:pic>
        <p:nvPicPr>
          <p:cNvPr id="3" name="Picture 2" title="Cov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8482" y="1762127"/>
            <a:ext cx="3775037" cy="483204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10</a:t>
            </a:r>
            <a:endParaRPr lang="en-IN" dirty="0"/>
          </a:p>
        </p:txBody>
      </p:sp>
      <p:pic>
        <p:nvPicPr>
          <p:cNvPr id="2" name="Picture 1" descr="A photo of R. W. Emerson.&#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6150" y="805899"/>
            <a:ext cx="3279701" cy="5246202"/>
          </a:xfrm>
          <a:prstGeom prst="rect">
            <a:avLst/>
          </a:prstGeom>
        </p:spPr>
      </p:pic>
    </p:spTree>
    <p:extLst>
      <p:ext uri="{BB962C8B-B14F-4D97-AF65-F5344CB8AC3E}">
        <p14:creationId xmlns:p14="http://schemas.microsoft.com/office/powerpoint/2010/main" val="2883763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11</a:t>
            </a:r>
            <a:endParaRPr lang="en-IN" dirty="0"/>
          </a:p>
        </p:txBody>
      </p:sp>
      <p:pic>
        <p:nvPicPr>
          <p:cNvPr id="2" name="Picture 1" descr="A photo of H. D. Thoreau.&#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3585" y="825241"/>
            <a:ext cx="4204831" cy="5207518"/>
          </a:xfrm>
          <a:prstGeom prst="rect">
            <a:avLst/>
          </a:prstGeom>
        </p:spPr>
      </p:pic>
    </p:spTree>
    <p:extLst>
      <p:ext uri="{BB962C8B-B14F-4D97-AF65-F5344CB8AC3E}">
        <p14:creationId xmlns:p14="http://schemas.microsoft.com/office/powerpoint/2010/main" val="14256838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646331"/>
          </a:xfrm>
        </p:spPr>
        <p:txBody>
          <a:bodyPr/>
          <a:lstStyle/>
          <a:p>
            <a:r>
              <a:rPr lang="en-US" b="1" dirty="0"/>
              <a:t>Figure 2.7 </a:t>
            </a:r>
            <a:r>
              <a:rPr lang="en-US" dirty="0"/>
              <a:t>Summary of three conservation ethics that underlie modern conservation </a:t>
            </a:r>
            <a:r>
              <a:rPr lang="en-IN" dirty="0"/>
              <a:t>initiatives </a:t>
            </a:r>
            <a:r>
              <a:rPr lang="en-US" dirty="0"/>
              <a:t>and form the basis for many policies and approaches used by conservation </a:t>
            </a:r>
            <a:r>
              <a:rPr lang="en-IN" dirty="0"/>
              <a:t>agencies </a:t>
            </a:r>
            <a:r>
              <a:rPr lang="en-US" dirty="0"/>
              <a:t>and organizations throughout the world.</a:t>
            </a:r>
            <a:endParaRPr lang="en-IN" dirty="0"/>
          </a:p>
        </p:txBody>
      </p:sp>
      <p:pic>
        <p:nvPicPr>
          <p:cNvPr id="2" name="Picture 1" descr="A photo of John Muir. A photo of Gifford Pinchot. A photo of Aldo Leopold.&#10;" title="Figure 2.7 Summary of three conservation ethics that underlie modern conservation initiatives and form the basis for many policies and approaches used by conservation agencies and organizations throughout the worl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4876" y="776470"/>
            <a:ext cx="6722249" cy="5637571"/>
          </a:xfrm>
          <a:prstGeom prst="rect">
            <a:avLst/>
          </a:prstGeom>
        </p:spPr>
      </p:pic>
    </p:spTree>
    <p:extLst>
      <p:ext uri="{BB962C8B-B14F-4D97-AF65-F5344CB8AC3E}">
        <p14:creationId xmlns:p14="http://schemas.microsoft.com/office/powerpoint/2010/main" val="1603468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13</a:t>
            </a:r>
            <a:endParaRPr lang="en-IN" dirty="0"/>
          </a:p>
        </p:txBody>
      </p:sp>
      <p:pic>
        <p:nvPicPr>
          <p:cNvPr id="2" name="Picture 1" descr="A photo of Teddy Roosevelt.&#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5417" y="864143"/>
            <a:ext cx="4081167" cy="5129715"/>
          </a:xfrm>
          <a:prstGeom prst="rect">
            <a:avLst/>
          </a:prstGeom>
        </p:spPr>
      </p:pic>
    </p:spTree>
    <p:extLst>
      <p:ext uri="{BB962C8B-B14F-4D97-AF65-F5344CB8AC3E}">
        <p14:creationId xmlns:p14="http://schemas.microsoft.com/office/powerpoint/2010/main" val="2864066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14</a:t>
            </a:r>
            <a:endParaRPr lang="en-IN" dirty="0"/>
          </a:p>
        </p:txBody>
      </p:sp>
      <p:pic>
        <p:nvPicPr>
          <p:cNvPr id="2" name="Picture 1" descr="Four photos. 1. Rosalie Edge. 2. Harriet Hemenway. 3. Rachel Carson. 4. Margaret Murie.&#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3748" y="670322"/>
            <a:ext cx="6464504" cy="5517357"/>
          </a:xfrm>
          <a:prstGeom prst="rect">
            <a:avLst/>
          </a:prstGeom>
        </p:spPr>
      </p:pic>
    </p:spTree>
    <p:extLst>
      <p:ext uri="{BB962C8B-B14F-4D97-AF65-F5344CB8AC3E}">
        <p14:creationId xmlns:p14="http://schemas.microsoft.com/office/powerpoint/2010/main" val="4284716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title="TABLE 2.1 Examples of key environmental disasters that helped trigger the modern environmental movement and formation of conservation biology as a global discipline"/>
          <p:cNvGraphicFramePr>
            <a:graphicFrameLocks noGrp="1"/>
          </p:cNvGraphicFramePr>
          <p:nvPr>
            <p:extLst>
              <p:ext uri="{D42A27DB-BD31-4B8C-83A1-F6EECF244321}">
                <p14:modId xmlns:p14="http://schemas.microsoft.com/office/powerpoint/2010/main" val="2282747026"/>
              </p:ext>
            </p:extLst>
          </p:nvPr>
        </p:nvGraphicFramePr>
        <p:xfrm>
          <a:off x="2177414" y="1125047"/>
          <a:ext cx="7836534" cy="4560570"/>
        </p:xfrm>
        <a:graphic>
          <a:graphicData uri="http://schemas.openxmlformats.org/drawingml/2006/table">
            <a:tbl>
              <a:tblPr firstRow="1" bandRow="1">
                <a:tableStyleId>{2D5ABB26-0587-4C30-8999-92F81FD0307C}</a:tableStyleId>
              </a:tblPr>
              <a:tblGrid>
                <a:gridCol w="469900">
                  <a:extLst>
                    <a:ext uri="{9D8B030D-6E8A-4147-A177-3AD203B41FA5}">
                      <a16:colId xmlns:a16="http://schemas.microsoft.com/office/drawing/2014/main" val="20000"/>
                    </a:ext>
                  </a:extLst>
                </a:gridCol>
                <a:gridCol w="1035685">
                  <a:extLst>
                    <a:ext uri="{9D8B030D-6E8A-4147-A177-3AD203B41FA5}">
                      <a16:colId xmlns:a16="http://schemas.microsoft.com/office/drawing/2014/main" val="20001"/>
                    </a:ext>
                  </a:extLst>
                </a:gridCol>
                <a:gridCol w="6330949">
                  <a:extLst>
                    <a:ext uri="{9D8B030D-6E8A-4147-A177-3AD203B41FA5}">
                      <a16:colId xmlns:a16="http://schemas.microsoft.com/office/drawing/2014/main" val="20002"/>
                    </a:ext>
                  </a:extLst>
                </a:gridCol>
              </a:tblGrid>
              <a:tr h="257810">
                <a:tc>
                  <a:txBody>
                    <a:bodyPr/>
                    <a:lstStyle/>
                    <a:p>
                      <a:pPr marL="55880">
                        <a:lnSpc>
                          <a:spcPct val="100000"/>
                        </a:lnSpc>
                        <a:spcBef>
                          <a:spcPts val="480"/>
                        </a:spcBef>
                      </a:pPr>
                      <a:r>
                        <a:rPr sz="1000" b="0" spc="-20" dirty="0">
                          <a:solidFill>
                            <a:srgbClr val="231F20"/>
                          </a:solidFill>
                          <a:latin typeface="Aktiv Grotesk Medium"/>
                          <a:cs typeface="Aktiv Grotesk Medium"/>
                        </a:rPr>
                        <a:t>Year</a:t>
                      </a:r>
                      <a:endParaRPr sz="1000">
                        <a:latin typeface="Aktiv Grotesk Medium"/>
                        <a:cs typeface="Aktiv Grotesk Medium"/>
                      </a:endParaRPr>
                    </a:p>
                  </a:txBody>
                  <a:tcPr marL="0" marR="0" marT="60960" marB="0">
                    <a:lnB w="19050">
                      <a:solidFill>
                        <a:srgbClr val="C2DCDF"/>
                      </a:solidFill>
                      <a:prstDash val="solid"/>
                    </a:lnB>
                  </a:tcPr>
                </a:tc>
                <a:tc>
                  <a:txBody>
                    <a:bodyPr/>
                    <a:lstStyle/>
                    <a:p>
                      <a:pPr marL="107950">
                        <a:lnSpc>
                          <a:spcPct val="100000"/>
                        </a:lnSpc>
                        <a:spcBef>
                          <a:spcPts val="480"/>
                        </a:spcBef>
                      </a:pPr>
                      <a:r>
                        <a:rPr sz="1000" b="0" spc="-10" dirty="0">
                          <a:solidFill>
                            <a:srgbClr val="231F20"/>
                          </a:solidFill>
                          <a:latin typeface="Aktiv Grotesk Medium"/>
                          <a:cs typeface="Aktiv Grotesk Medium"/>
                        </a:rPr>
                        <a:t>Disaster</a:t>
                      </a:r>
                      <a:endParaRPr sz="1000">
                        <a:latin typeface="Aktiv Grotesk Medium"/>
                        <a:cs typeface="Aktiv Grotesk Medium"/>
                      </a:endParaRPr>
                    </a:p>
                  </a:txBody>
                  <a:tcPr marL="0" marR="0" marT="60960" marB="0">
                    <a:lnB w="19050">
                      <a:solidFill>
                        <a:srgbClr val="C2DCDF"/>
                      </a:solidFill>
                      <a:prstDash val="solid"/>
                    </a:lnB>
                  </a:tcPr>
                </a:tc>
                <a:tc>
                  <a:txBody>
                    <a:bodyPr/>
                    <a:lstStyle/>
                    <a:p>
                      <a:pPr marL="55880">
                        <a:lnSpc>
                          <a:spcPct val="100000"/>
                        </a:lnSpc>
                        <a:spcBef>
                          <a:spcPts val="480"/>
                        </a:spcBef>
                      </a:pPr>
                      <a:r>
                        <a:rPr sz="1000" b="0" spc="-10" dirty="0">
                          <a:solidFill>
                            <a:srgbClr val="231F20"/>
                          </a:solidFill>
                          <a:latin typeface="Aktiv Grotesk Medium"/>
                          <a:cs typeface="Aktiv Grotesk Medium"/>
                        </a:rPr>
                        <a:t>Description</a:t>
                      </a:r>
                      <a:endParaRPr sz="1000">
                        <a:latin typeface="Aktiv Grotesk Medium"/>
                        <a:cs typeface="Aktiv Grotesk Medium"/>
                      </a:endParaRPr>
                    </a:p>
                  </a:txBody>
                  <a:tcPr marL="0" marR="0" marT="60960" marB="0">
                    <a:lnB w="19050">
                      <a:solidFill>
                        <a:srgbClr val="C2DCDF"/>
                      </a:solidFill>
                      <a:prstDash val="solid"/>
                    </a:lnB>
                  </a:tcPr>
                </a:tc>
                <a:extLst>
                  <a:ext uri="{0D108BD9-81ED-4DB2-BD59-A6C34878D82A}">
                    <a16:rowId xmlns:a16="http://schemas.microsoft.com/office/drawing/2014/main" val="10000"/>
                  </a:ext>
                </a:extLst>
              </a:tr>
              <a:tr h="621665">
                <a:tc>
                  <a:txBody>
                    <a:bodyPr/>
                    <a:lstStyle/>
                    <a:p>
                      <a:pPr marL="55880">
                        <a:lnSpc>
                          <a:spcPct val="100000"/>
                        </a:lnSpc>
                        <a:spcBef>
                          <a:spcPts val="240"/>
                        </a:spcBef>
                      </a:pPr>
                      <a:r>
                        <a:rPr sz="950" b="0" spc="-20" dirty="0">
                          <a:solidFill>
                            <a:srgbClr val="231F20"/>
                          </a:solidFill>
                          <a:latin typeface="Aktiv Grotesk Light"/>
                          <a:cs typeface="Aktiv Grotesk Light"/>
                        </a:rPr>
                        <a:t>1952</a:t>
                      </a:r>
                      <a:endParaRPr sz="950">
                        <a:latin typeface="Aktiv Grotesk Light"/>
                        <a:cs typeface="Aktiv Grotesk Light"/>
                      </a:endParaRPr>
                    </a:p>
                  </a:txBody>
                  <a:tcPr marL="0" marR="0" marT="30480" marB="0">
                    <a:lnT w="19050">
                      <a:solidFill>
                        <a:srgbClr val="C2DCDF"/>
                      </a:solidFill>
                      <a:prstDash val="solid"/>
                    </a:lnT>
                  </a:tcPr>
                </a:tc>
                <a:tc>
                  <a:txBody>
                    <a:bodyPr/>
                    <a:lstStyle/>
                    <a:p>
                      <a:pPr marL="200025" marR="48260" indent="-92710">
                        <a:lnSpc>
                          <a:spcPts val="1090"/>
                        </a:lnSpc>
                        <a:spcBef>
                          <a:spcPts val="320"/>
                        </a:spcBef>
                      </a:pPr>
                      <a:r>
                        <a:rPr sz="950" b="0" spc="10" dirty="0">
                          <a:solidFill>
                            <a:srgbClr val="231F20"/>
                          </a:solidFill>
                          <a:latin typeface="Aktiv Grotesk Light"/>
                          <a:cs typeface="Aktiv Grotesk Light"/>
                        </a:rPr>
                        <a:t>London’s</a:t>
                      </a:r>
                      <a:r>
                        <a:rPr sz="950" b="0" spc="150" dirty="0">
                          <a:solidFill>
                            <a:srgbClr val="231F20"/>
                          </a:solidFill>
                          <a:latin typeface="Aktiv Grotesk Light"/>
                          <a:cs typeface="Aktiv Grotesk Light"/>
                        </a:rPr>
                        <a:t> </a:t>
                      </a:r>
                      <a:r>
                        <a:rPr sz="950" b="0" spc="-10" dirty="0">
                          <a:solidFill>
                            <a:srgbClr val="231F20"/>
                          </a:solidFill>
                          <a:latin typeface="Aktiv Grotesk Light"/>
                          <a:cs typeface="Aktiv Grotesk Light"/>
                        </a:rPr>
                        <a:t>Great </a:t>
                      </a:r>
                      <a:r>
                        <a:rPr sz="950" b="0" spc="-20" dirty="0">
                          <a:solidFill>
                            <a:srgbClr val="231F20"/>
                          </a:solidFill>
                          <a:latin typeface="Aktiv Grotesk Light"/>
                          <a:cs typeface="Aktiv Grotesk Light"/>
                        </a:rPr>
                        <a:t>Smog</a:t>
                      </a:r>
                      <a:endParaRPr sz="950">
                        <a:latin typeface="Aktiv Grotesk Light"/>
                        <a:cs typeface="Aktiv Grotesk Light"/>
                      </a:endParaRPr>
                    </a:p>
                  </a:txBody>
                  <a:tcPr marL="0" marR="0" marT="40640" marB="0">
                    <a:lnT w="19050">
                      <a:solidFill>
                        <a:srgbClr val="C2DCDF"/>
                      </a:solidFill>
                      <a:prstDash val="solid"/>
                    </a:lnT>
                  </a:tcPr>
                </a:tc>
                <a:tc>
                  <a:txBody>
                    <a:bodyPr/>
                    <a:lstStyle/>
                    <a:p>
                      <a:pPr marL="147955" marR="137795" indent="-92710">
                        <a:lnSpc>
                          <a:spcPts val="1090"/>
                        </a:lnSpc>
                        <a:spcBef>
                          <a:spcPts val="320"/>
                        </a:spcBef>
                      </a:pPr>
                      <a:r>
                        <a:rPr sz="950" b="0" spc="20" dirty="0">
                          <a:solidFill>
                            <a:srgbClr val="231F20"/>
                          </a:solidFill>
                          <a:latin typeface="Aktiv Grotesk Light"/>
                          <a:cs typeface="Aktiv Grotesk Light"/>
                        </a:rPr>
                        <a:t>Thousands</a:t>
                      </a:r>
                      <a:r>
                        <a:rPr sz="950" b="0" spc="55" dirty="0">
                          <a:solidFill>
                            <a:srgbClr val="231F20"/>
                          </a:solidFill>
                          <a:latin typeface="Aktiv Grotesk Light"/>
                          <a:cs typeface="Aktiv Grotesk Light"/>
                        </a:rPr>
                        <a:t> </a:t>
                      </a:r>
                      <a:r>
                        <a:rPr sz="950" b="0" spc="20" dirty="0">
                          <a:solidFill>
                            <a:srgbClr val="231F20"/>
                          </a:solidFill>
                          <a:latin typeface="Aktiv Grotesk Light"/>
                          <a:cs typeface="Aktiv Grotesk Light"/>
                        </a:rPr>
                        <a:t>died</a:t>
                      </a:r>
                      <a:r>
                        <a:rPr sz="950" b="0" spc="55" dirty="0">
                          <a:solidFill>
                            <a:srgbClr val="231F20"/>
                          </a:solidFill>
                          <a:latin typeface="Aktiv Grotesk Light"/>
                          <a:cs typeface="Aktiv Grotesk Light"/>
                        </a:rPr>
                        <a:t> </a:t>
                      </a:r>
                      <a:r>
                        <a:rPr sz="950" b="0" spc="20" dirty="0">
                          <a:solidFill>
                            <a:srgbClr val="231F20"/>
                          </a:solidFill>
                          <a:latin typeface="Aktiv Grotesk Light"/>
                          <a:cs typeface="Aktiv Grotesk Light"/>
                        </a:rPr>
                        <a:t>and</a:t>
                      </a:r>
                      <a:r>
                        <a:rPr sz="950" b="0" spc="60" dirty="0">
                          <a:solidFill>
                            <a:srgbClr val="231F20"/>
                          </a:solidFill>
                          <a:latin typeface="Aktiv Grotesk Light"/>
                          <a:cs typeface="Aktiv Grotesk Light"/>
                        </a:rPr>
                        <a:t> </a:t>
                      </a:r>
                      <a:r>
                        <a:rPr sz="950" b="0" spc="20" dirty="0">
                          <a:solidFill>
                            <a:srgbClr val="231F20"/>
                          </a:solidFill>
                          <a:latin typeface="Aktiv Grotesk Light"/>
                          <a:cs typeface="Aktiv Grotesk Light"/>
                        </a:rPr>
                        <a:t>100,000</a:t>
                      </a:r>
                      <a:r>
                        <a:rPr sz="950" b="0" spc="55" dirty="0">
                          <a:solidFill>
                            <a:srgbClr val="231F20"/>
                          </a:solidFill>
                          <a:latin typeface="Aktiv Grotesk Light"/>
                          <a:cs typeface="Aktiv Grotesk Light"/>
                        </a:rPr>
                        <a:t> </a:t>
                      </a:r>
                      <a:r>
                        <a:rPr sz="950" b="0" spc="20" dirty="0">
                          <a:solidFill>
                            <a:srgbClr val="231F20"/>
                          </a:solidFill>
                          <a:latin typeface="Aktiv Grotesk Light"/>
                          <a:cs typeface="Aktiv Grotesk Light"/>
                        </a:rPr>
                        <a:t>fell</a:t>
                      </a:r>
                      <a:r>
                        <a:rPr sz="950" b="0" spc="60" dirty="0">
                          <a:solidFill>
                            <a:srgbClr val="231F20"/>
                          </a:solidFill>
                          <a:latin typeface="Aktiv Grotesk Light"/>
                          <a:cs typeface="Aktiv Grotesk Light"/>
                        </a:rPr>
                        <a:t> </a:t>
                      </a:r>
                      <a:r>
                        <a:rPr sz="950" b="0" spc="20" dirty="0">
                          <a:solidFill>
                            <a:srgbClr val="231F20"/>
                          </a:solidFill>
                          <a:latin typeface="Aktiv Grotesk Light"/>
                          <a:cs typeface="Aktiv Grotesk Light"/>
                        </a:rPr>
                        <a:t>ill</a:t>
                      </a:r>
                      <a:r>
                        <a:rPr sz="950" b="0" spc="55" dirty="0">
                          <a:solidFill>
                            <a:srgbClr val="231F20"/>
                          </a:solidFill>
                          <a:latin typeface="Aktiv Grotesk Light"/>
                          <a:cs typeface="Aktiv Grotesk Light"/>
                        </a:rPr>
                        <a:t> </a:t>
                      </a:r>
                      <a:r>
                        <a:rPr sz="950" b="0" spc="20" dirty="0">
                          <a:solidFill>
                            <a:srgbClr val="231F20"/>
                          </a:solidFill>
                          <a:latin typeface="Aktiv Grotesk Light"/>
                          <a:cs typeface="Aktiv Grotesk Light"/>
                        </a:rPr>
                        <a:t>after</a:t>
                      </a:r>
                      <a:r>
                        <a:rPr sz="950" b="0" spc="55" dirty="0">
                          <a:solidFill>
                            <a:srgbClr val="231F20"/>
                          </a:solidFill>
                          <a:latin typeface="Aktiv Grotesk Light"/>
                          <a:cs typeface="Aktiv Grotesk Light"/>
                        </a:rPr>
                        <a:t> </a:t>
                      </a:r>
                      <a:r>
                        <a:rPr sz="950" b="0" spc="20" dirty="0">
                          <a:solidFill>
                            <a:srgbClr val="231F20"/>
                          </a:solidFill>
                          <a:latin typeface="Aktiv Grotesk Light"/>
                          <a:cs typeface="Aktiv Grotesk Light"/>
                        </a:rPr>
                        <a:t>a</a:t>
                      </a:r>
                      <a:r>
                        <a:rPr sz="950" b="0" spc="60" dirty="0">
                          <a:solidFill>
                            <a:srgbClr val="231F20"/>
                          </a:solidFill>
                          <a:latin typeface="Aktiv Grotesk Light"/>
                          <a:cs typeface="Aktiv Grotesk Light"/>
                        </a:rPr>
                        <a:t> </a:t>
                      </a:r>
                      <a:r>
                        <a:rPr sz="950" b="0" spc="20" dirty="0">
                          <a:solidFill>
                            <a:srgbClr val="231F20"/>
                          </a:solidFill>
                          <a:latin typeface="Aktiv Grotesk Light"/>
                          <a:cs typeface="Aktiv Grotesk Light"/>
                        </a:rPr>
                        <a:t>blanket</a:t>
                      </a:r>
                      <a:r>
                        <a:rPr sz="950" b="0" spc="55" dirty="0">
                          <a:solidFill>
                            <a:srgbClr val="231F20"/>
                          </a:solidFill>
                          <a:latin typeface="Aktiv Grotesk Light"/>
                          <a:cs typeface="Aktiv Grotesk Light"/>
                        </a:rPr>
                        <a:t> </a:t>
                      </a:r>
                      <a:r>
                        <a:rPr sz="950" b="0" spc="20" dirty="0">
                          <a:solidFill>
                            <a:srgbClr val="231F20"/>
                          </a:solidFill>
                          <a:latin typeface="Aktiv Grotesk Light"/>
                          <a:cs typeface="Aktiv Grotesk Light"/>
                        </a:rPr>
                        <a:t>of</a:t>
                      </a:r>
                      <a:r>
                        <a:rPr sz="950" b="0" spc="60" dirty="0">
                          <a:solidFill>
                            <a:srgbClr val="231F20"/>
                          </a:solidFill>
                          <a:latin typeface="Aktiv Grotesk Light"/>
                          <a:cs typeface="Aktiv Grotesk Light"/>
                        </a:rPr>
                        <a:t> </a:t>
                      </a:r>
                      <a:r>
                        <a:rPr sz="950" b="0" spc="20" dirty="0">
                          <a:solidFill>
                            <a:srgbClr val="231F20"/>
                          </a:solidFill>
                          <a:latin typeface="Aktiv Grotesk Light"/>
                          <a:cs typeface="Aktiv Grotesk Light"/>
                        </a:rPr>
                        <a:t>smog</a:t>
                      </a:r>
                      <a:r>
                        <a:rPr sz="950" b="0" spc="55" dirty="0">
                          <a:solidFill>
                            <a:srgbClr val="231F20"/>
                          </a:solidFill>
                          <a:latin typeface="Aktiv Grotesk Light"/>
                          <a:cs typeface="Aktiv Grotesk Light"/>
                        </a:rPr>
                        <a:t> </a:t>
                      </a:r>
                      <a:r>
                        <a:rPr sz="950" b="0" spc="20" dirty="0">
                          <a:solidFill>
                            <a:srgbClr val="231F20"/>
                          </a:solidFill>
                          <a:latin typeface="Aktiv Grotesk Light"/>
                          <a:cs typeface="Aktiv Grotesk Light"/>
                        </a:rPr>
                        <a:t>covered</a:t>
                      </a:r>
                      <a:r>
                        <a:rPr sz="950" b="0" spc="60" dirty="0">
                          <a:solidFill>
                            <a:srgbClr val="231F20"/>
                          </a:solidFill>
                          <a:latin typeface="Aktiv Grotesk Light"/>
                          <a:cs typeface="Aktiv Grotesk Light"/>
                        </a:rPr>
                        <a:t> </a:t>
                      </a:r>
                      <a:r>
                        <a:rPr sz="950" b="0" spc="20" dirty="0">
                          <a:solidFill>
                            <a:srgbClr val="231F20"/>
                          </a:solidFill>
                          <a:latin typeface="Aktiv Grotesk Light"/>
                          <a:cs typeface="Aktiv Grotesk Light"/>
                        </a:rPr>
                        <a:t>London</a:t>
                      </a:r>
                      <a:r>
                        <a:rPr sz="950" b="0" spc="55" dirty="0">
                          <a:solidFill>
                            <a:srgbClr val="231F20"/>
                          </a:solidFill>
                          <a:latin typeface="Aktiv Grotesk Light"/>
                          <a:cs typeface="Aktiv Grotesk Light"/>
                        </a:rPr>
                        <a:t> </a:t>
                      </a:r>
                      <a:r>
                        <a:rPr sz="950" b="0" spc="20" dirty="0">
                          <a:solidFill>
                            <a:srgbClr val="231F20"/>
                          </a:solidFill>
                          <a:latin typeface="Aktiv Grotesk Light"/>
                          <a:cs typeface="Aktiv Grotesk Light"/>
                        </a:rPr>
                        <a:t>for</a:t>
                      </a:r>
                      <a:r>
                        <a:rPr sz="950" b="0" spc="55" dirty="0">
                          <a:solidFill>
                            <a:srgbClr val="231F20"/>
                          </a:solidFill>
                          <a:latin typeface="Aktiv Grotesk Light"/>
                          <a:cs typeface="Aktiv Grotesk Light"/>
                        </a:rPr>
                        <a:t> </a:t>
                      </a:r>
                      <a:r>
                        <a:rPr sz="950" b="0" spc="20" dirty="0">
                          <a:solidFill>
                            <a:srgbClr val="231F20"/>
                          </a:solidFill>
                          <a:latin typeface="Aktiv Grotesk Light"/>
                          <a:cs typeface="Aktiv Grotesk Light"/>
                        </a:rPr>
                        <a:t>five</a:t>
                      </a:r>
                      <a:r>
                        <a:rPr sz="950" b="0" spc="60" dirty="0">
                          <a:solidFill>
                            <a:srgbClr val="231F20"/>
                          </a:solidFill>
                          <a:latin typeface="Aktiv Grotesk Light"/>
                          <a:cs typeface="Aktiv Grotesk Light"/>
                        </a:rPr>
                        <a:t> </a:t>
                      </a:r>
                      <a:r>
                        <a:rPr sz="950" b="0" spc="20" dirty="0">
                          <a:solidFill>
                            <a:srgbClr val="231F20"/>
                          </a:solidFill>
                          <a:latin typeface="Aktiv Grotesk Light"/>
                          <a:cs typeface="Aktiv Grotesk Light"/>
                        </a:rPr>
                        <a:t>days</a:t>
                      </a:r>
                      <a:r>
                        <a:rPr sz="950" b="0" spc="55" dirty="0">
                          <a:solidFill>
                            <a:srgbClr val="231F20"/>
                          </a:solidFill>
                          <a:latin typeface="Aktiv Grotesk Light"/>
                          <a:cs typeface="Aktiv Grotesk Light"/>
                        </a:rPr>
                        <a:t> </a:t>
                      </a:r>
                      <a:r>
                        <a:rPr sz="950" b="0" spc="20" dirty="0">
                          <a:solidFill>
                            <a:srgbClr val="231F20"/>
                          </a:solidFill>
                          <a:latin typeface="Aktiv Grotesk Light"/>
                          <a:cs typeface="Aktiv Grotesk Light"/>
                        </a:rPr>
                        <a:t>in</a:t>
                      </a:r>
                      <a:r>
                        <a:rPr sz="950" b="0" spc="60" dirty="0">
                          <a:solidFill>
                            <a:srgbClr val="231F20"/>
                          </a:solidFill>
                          <a:latin typeface="Aktiv Grotesk Light"/>
                          <a:cs typeface="Aktiv Grotesk Light"/>
                        </a:rPr>
                        <a:t> </a:t>
                      </a:r>
                      <a:r>
                        <a:rPr sz="950" b="0" spc="20" dirty="0">
                          <a:solidFill>
                            <a:srgbClr val="231F20"/>
                          </a:solidFill>
                          <a:latin typeface="Aktiv Grotesk Light"/>
                          <a:cs typeface="Aktiv Grotesk Light"/>
                        </a:rPr>
                        <a:t>1952.</a:t>
                      </a:r>
                      <a:r>
                        <a:rPr sz="950" b="0" spc="55" dirty="0">
                          <a:solidFill>
                            <a:srgbClr val="231F20"/>
                          </a:solidFill>
                          <a:latin typeface="Aktiv Grotesk Light"/>
                          <a:cs typeface="Aktiv Grotesk Light"/>
                        </a:rPr>
                        <a:t> </a:t>
                      </a:r>
                      <a:r>
                        <a:rPr sz="950" b="0" spc="-20" dirty="0">
                          <a:solidFill>
                            <a:srgbClr val="231F20"/>
                          </a:solidFill>
                          <a:latin typeface="Aktiv Grotesk Light"/>
                          <a:cs typeface="Aktiv Grotesk Light"/>
                        </a:rPr>
                        <a:t>Cold</a:t>
                      </a:r>
                      <a:r>
                        <a:rPr sz="950" b="0" spc="10" dirty="0">
                          <a:solidFill>
                            <a:srgbClr val="231F20"/>
                          </a:solidFill>
                          <a:latin typeface="Aktiv Grotesk Light"/>
                          <a:cs typeface="Aktiv Grotesk Light"/>
                        </a:rPr>
                        <a:t> weather</a:t>
                      </a:r>
                      <a:r>
                        <a:rPr sz="950" b="0" spc="140" dirty="0">
                          <a:solidFill>
                            <a:srgbClr val="231F20"/>
                          </a:solidFill>
                          <a:latin typeface="Aktiv Grotesk Light"/>
                          <a:cs typeface="Aktiv Grotesk Light"/>
                        </a:rPr>
                        <a:t> </a:t>
                      </a:r>
                      <a:r>
                        <a:rPr sz="950" b="0" spc="10" dirty="0">
                          <a:solidFill>
                            <a:srgbClr val="231F20"/>
                          </a:solidFill>
                          <a:latin typeface="Aktiv Grotesk Light"/>
                          <a:cs typeface="Aktiv Grotesk Light"/>
                        </a:rPr>
                        <a:t>combined</a:t>
                      </a:r>
                      <a:r>
                        <a:rPr sz="950" b="0" spc="145" dirty="0">
                          <a:solidFill>
                            <a:srgbClr val="231F20"/>
                          </a:solidFill>
                          <a:latin typeface="Aktiv Grotesk Light"/>
                          <a:cs typeface="Aktiv Grotesk Light"/>
                        </a:rPr>
                        <a:t> </a:t>
                      </a:r>
                      <a:r>
                        <a:rPr sz="950" b="0" spc="10" dirty="0">
                          <a:solidFill>
                            <a:srgbClr val="231F20"/>
                          </a:solidFill>
                          <a:latin typeface="Aktiv Grotesk Light"/>
                          <a:cs typeface="Aktiv Grotesk Light"/>
                        </a:rPr>
                        <a:t>with</a:t>
                      </a:r>
                      <a:r>
                        <a:rPr sz="950" b="0" spc="145" dirty="0">
                          <a:solidFill>
                            <a:srgbClr val="231F20"/>
                          </a:solidFill>
                          <a:latin typeface="Aktiv Grotesk Light"/>
                          <a:cs typeface="Aktiv Grotesk Light"/>
                        </a:rPr>
                        <a:t> </a:t>
                      </a:r>
                      <a:r>
                        <a:rPr sz="950" b="0" spc="10" dirty="0">
                          <a:solidFill>
                            <a:srgbClr val="231F20"/>
                          </a:solidFill>
                          <a:latin typeface="Aktiv Grotesk Light"/>
                          <a:cs typeface="Aktiv Grotesk Light"/>
                        </a:rPr>
                        <a:t>windless</a:t>
                      </a:r>
                      <a:r>
                        <a:rPr sz="950" b="0" spc="145" dirty="0">
                          <a:solidFill>
                            <a:srgbClr val="231F20"/>
                          </a:solidFill>
                          <a:latin typeface="Aktiv Grotesk Light"/>
                          <a:cs typeface="Aktiv Grotesk Light"/>
                        </a:rPr>
                        <a:t> </a:t>
                      </a:r>
                      <a:r>
                        <a:rPr sz="950" b="0" spc="10" dirty="0">
                          <a:solidFill>
                            <a:srgbClr val="231F20"/>
                          </a:solidFill>
                          <a:latin typeface="Aktiv Grotesk Light"/>
                          <a:cs typeface="Aktiv Grotesk Light"/>
                        </a:rPr>
                        <a:t>conditions</a:t>
                      </a:r>
                      <a:r>
                        <a:rPr sz="950" b="0" spc="145" dirty="0">
                          <a:solidFill>
                            <a:srgbClr val="231F20"/>
                          </a:solidFill>
                          <a:latin typeface="Aktiv Grotesk Light"/>
                          <a:cs typeface="Aktiv Grotesk Light"/>
                        </a:rPr>
                        <a:t> </a:t>
                      </a:r>
                      <a:r>
                        <a:rPr sz="950" b="0" spc="10" dirty="0">
                          <a:solidFill>
                            <a:srgbClr val="231F20"/>
                          </a:solidFill>
                          <a:latin typeface="Aktiv Grotesk Light"/>
                          <a:cs typeface="Aktiv Grotesk Light"/>
                        </a:rPr>
                        <a:t>allowed</a:t>
                      </a:r>
                      <a:r>
                        <a:rPr sz="950" b="0" spc="145" dirty="0">
                          <a:solidFill>
                            <a:srgbClr val="231F20"/>
                          </a:solidFill>
                          <a:latin typeface="Aktiv Grotesk Light"/>
                          <a:cs typeface="Aktiv Grotesk Light"/>
                        </a:rPr>
                        <a:t> </a:t>
                      </a:r>
                      <a:r>
                        <a:rPr sz="950" b="0" spc="10" dirty="0">
                          <a:solidFill>
                            <a:srgbClr val="231F20"/>
                          </a:solidFill>
                          <a:latin typeface="Aktiv Grotesk Light"/>
                          <a:cs typeface="Aktiv Grotesk Light"/>
                        </a:rPr>
                        <a:t>airborne</a:t>
                      </a:r>
                      <a:r>
                        <a:rPr sz="950" b="0" spc="145" dirty="0">
                          <a:solidFill>
                            <a:srgbClr val="231F20"/>
                          </a:solidFill>
                          <a:latin typeface="Aktiv Grotesk Light"/>
                          <a:cs typeface="Aktiv Grotesk Light"/>
                        </a:rPr>
                        <a:t> </a:t>
                      </a:r>
                      <a:r>
                        <a:rPr sz="950" b="0" spc="10" dirty="0">
                          <a:solidFill>
                            <a:srgbClr val="231F20"/>
                          </a:solidFill>
                          <a:latin typeface="Aktiv Grotesk Light"/>
                          <a:cs typeface="Aktiv Grotesk Light"/>
                        </a:rPr>
                        <a:t>nitrogen</a:t>
                      </a:r>
                      <a:r>
                        <a:rPr sz="950" b="0" spc="145" dirty="0">
                          <a:solidFill>
                            <a:srgbClr val="231F20"/>
                          </a:solidFill>
                          <a:latin typeface="Aktiv Grotesk Light"/>
                          <a:cs typeface="Aktiv Grotesk Light"/>
                        </a:rPr>
                        <a:t> </a:t>
                      </a:r>
                      <a:r>
                        <a:rPr sz="950" b="0" spc="10" dirty="0">
                          <a:solidFill>
                            <a:srgbClr val="231F20"/>
                          </a:solidFill>
                          <a:latin typeface="Aktiv Grotesk Light"/>
                          <a:cs typeface="Aktiv Grotesk Light"/>
                        </a:rPr>
                        <a:t>oxides,</a:t>
                      </a:r>
                      <a:r>
                        <a:rPr sz="950" b="0" spc="140" dirty="0">
                          <a:solidFill>
                            <a:srgbClr val="231F20"/>
                          </a:solidFill>
                          <a:latin typeface="Aktiv Grotesk Light"/>
                          <a:cs typeface="Aktiv Grotesk Light"/>
                        </a:rPr>
                        <a:t> </a:t>
                      </a:r>
                      <a:r>
                        <a:rPr sz="950" b="0" spc="10" dirty="0">
                          <a:solidFill>
                            <a:srgbClr val="231F20"/>
                          </a:solidFill>
                          <a:latin typeface="Aktiv Grotesk Light"/>
                          <a:cs typeface="Aktiv Grotesk Light"/>
                        </a:rPr>
                        <a:t>sulfur</a:t>
                      </a:r>
                      <a:r>
                        <a:rPr sz="950" b="0" spc="145" dirty="0">
                          <a:solidFill>
                            <a:srgbClr val="231F20"/>
                          </a:solidFill>
                          <a:latin typeface="Aktiv Grotesk Light"/>
                          <a:cs typeface="Aktiv Grotesk Light"/>
                        </a:rPr>
                        <a:t> </a:t>
                      </a:r>
                      <a:r>
                        <a:rPr sz="950" b="0" spc="10" dirty="0">
                          <a:solidFill>
                            <a:srgbClr val="231F20"/>
                          </a:solidFill>
                          <a:latin typeface="Aktiv Grotesk Light"/>
                          <a:cs typeface="Aktiv Grotesk Light"/>
                        </a:rPr>
                        <a:t>dioxide,</a:t>
                      </a:r>
                      <a:r>
                        <a:rPr sz="950" b="0" spc="145" dirty="0">
                          <a:solidFill>
                            <a:srgbClr val="231F20"/>
                          </a:solidFill>
                          <a:latin typeface="Aktiv Grotesk Light"/>
                          <a:cs typeface="Aktiv Grotesk Light"/>
                        </a:rPr>
                        <a:t> </a:t>
                      </a:r>
                      <a:r>
                        <a:rPr sz="950" b="0" spc="10" dirty="0">
                          <a:solidFill>
                            <a:srgbClr val="231F20"/>
                          </a:solidFill>
                          <a:latin typeface="Aktiv Grotesk Light"/>
                          <a:cs typeface="Aktiv Grotesk Light"/>
                        </a:rPr>
                        <a:t>and</a:t>
                      </a:r>
                      <a:r>
                        <a:rPr sz="950" b="0" spc="145" dirty="0">
                          <a:solidFill>
                            <a:srgbClr val="231F20"/>
                          </a:solidFill>
                          <a:latin typeface="Aktiv Grotesk Light"/>
                          <a:cs typeface="Aktiv Grotesk Light"/>
                        </a:rPr>
                        <a:t> </a:t>
                      </a:r>
                      <a:r>
                        <a:rPr sz="950" b="0" spc="10" dirty="0">
                          <a:solidFill>
                            <a:srgbClr val="231F20"/>
                          </a:solidFill>
                          <a:latin typeface="Aktiv Grotesk Light"/>
                          <a:cs typeface="Aktiv Grotesk Light"/>
                        </a:rPr>
                        <a:t>soot</a:t>
                      </a:r>
                      <a:r>
                        <a:rPr sz="950" b="0" spc="145" dirty="0">
                          <a:solidFill>
                            <a:srgbClr val="231F20"/>
                          </a:solidFill>
                          <a:latin typeface="Aktiv Grotesk Light"/>
                          <a:cs typeface="Aktiv Grotesk Light"/>
                        </a:rPr>
                        <a:t> </a:t>
                      </a:r>
                      <a:r>
                        <a:rPr sz="950" b="0" spc="-20" dirty="0">
                          <a:solidFill>
                            <a:srgbClr val="231F20"/>
                          </a:solidFill>
                          <a:latin typeface="Aktiv Grotesk Light"/>
                          <a:cs typeface="Aktiv Grotesk Light"/>
                        </a:rPr>
                        <a:t>from</a:t>
                      </a:r>
                      <a:r>
                        <a:rPr sz="950" b="0" spc="10" dirty="0">
                          <a:solidFill>
                            <a:srgbClr val="231F20"/>
                          </a:solidFill>
                          <a:latin typeface="Aktiv Grotesk Light"/>
                          <a:cs typeface="Aktiv Grotesk Light"/>
                        </a:rPr>
                        <a:t> coal</a:t>
                      </a:r>
                      <a:r>
                        <a:rPr sz="950" b="0" spc="90" dirty="0">
                          <a:solidFill>
                            <a:srgbClr val="231F20"/>
                          </a:solidFill>
                          <a:latin typeface="Aktiv Grotesk Light"/>
                          <a:cs typeface="Aktiv Grotesk Light"/>
                        </a:rPr>
                        <a:t> </a:t>
                      </a:r>
                      <a:r>
                        <a:rPr sz="950" b="0" spc="10" dirty="0">
                          <a:solidFill>
                            <a:srgbClr val="231F20"/>
                          </a:solidFill>
                          <a:latin typeface="Aktiv Grotesk Light"/>
                          <a:cs typeface="Aktiv Grotesk Light"/>
                        </a:rPr>
                        <a:t>burning</a:t>
                      </a:r>
                      <a:r>
                        <a:rPr sz="950" b="0" spc="95" dirty="0">
                          <a:solidFill>
                            <a:srgbClr val="231F20"/>
                          </a:solidFill>
                          <a:latin typeface="Aktiv Grotesk Light"/>
                          <a:cs typeface="Aktiv Grotesk Light"/>
                        </a:rPr>
                        <a:t> </a:t>
                      </a:r>
                      <a:r>
                        <a:rPr sz="950" b="0" spc="10" dirty="0">
                          <a:solidFill>
                            <a:srgbClr val="231F20"/>
                          </a:solidFill>
                          <a:latin typeface="Aktiv Grotesk Light"/>
                          <a:cs typeface="Aktiv Grotesk Light"/>
                        </a:rPr>
                        <a:t>to</a:t>
                      </a:r>
                      <a:r>
                        <a:rPr sz="950" b="0" spc="95" dirty="0">
                          <a:solidFill>
                            <a:srgbClr val="231F20"/>
                          </a:solidFill>
                          <a:latin typeface="Aktiv Grotesk Light"/>
                          <a:cs typeface="Aktiv Grotesk Light"/>
                        </a:rPr>
                        <a:t> </a:t>
                      </a:r>
                      <a:r>
                        <a:rPr sz="950" b="0" spc="10" dirty="0">
                          <a:solidFill>
                            <a:srgbClr val="231F20"/>
                          </a:solidFill>
                          <a:latin typeface="Aktiv Grotesk Light"/>
                          <a:cs typeface="Aktiv Grotesk Light"/>
                        </a:rPr>
                        <a:t>form</a:t>
                      </a:r>
                      <a:r>
                        <a:rPr sz="950" b="0" spc="90" dirty="0">
                          <a:solidFill>
                            <a:srgbClr val="231F20"/>
                          </a:solidFill>
                          <a:latin typeface="Aktiv Grotesk Light"/>
                          <a:cs typeface="Aktiv Grotesk Light"/>
                        </a:rPr>
                        <a:t> </a:t>
                      </a:r>
                      <a:r>
                        <a:rPr sz="950" b="0" spc="10" dirty="0">
                          <a:solidFill>
                            <a:srgbClr val="231F20"/>
                          </a:solidFill>
                          <a:latin typeface="Aktiv Grotesk Light"/>
                          <a:cs typeface="Aktiv Grotesk Light"/>
                        </a:rPr>
                        <a:t>a</a:t>
                      </a:r>
                      <a:r>
                        <a:rPr sz="950" b="0" spc="95" dirty="0">
                          <a:solidFill>
                            <a:srgbClr val="231F20"/>
                          </a:solidFill>
                          <a:latin typeface="Aktiv Grotesk Light"/>
                          <a:cs typeface="Aktiv Grotesk Light"/>
                        </a:rPr>
                        <a:t> </a:t>
                      </a:r>
                      <a:r>
                        <a:rPr sz="950" b="0" spc="10" dirty="0">
                          <a:solidFill>
                            <a:srgbClr val="231F20"/>
                          </a:solidFill>
                          <a:latin typeface="Aktiv Grotesk Light"/>
                          <a:cs typeface="Aktiv Grotesk Light"/>
                        </a:rPr>
                        <a:t>thick</a:t>
                      </a:r>
                      <a:r>
                        <a:rPr sz="950" b="0" spc="95" dirty="0">
                          <a:solidFill>
                            <a:srgbClr val="231F20"/>
                          </a:solidFill>
                          <a:latin typeface="Aktiv Grotesk Light"/>
                          <a:cs typeface="Aktiv Grotesk Light"/>
                        </a:rPr>
                        <a:t> </a:t>
                      </a:r>
                      <a:r>
                        <a:rPr sz="950" b="0" spc="10" dirty="0">
                          <a:solidFill>
                            <a:srgbClr val="231F20"/>
                          </a:solidFill>
                          <a:latin typeface="Aktiv Grotesk Light"/>
                          <a:cs typeface="Aktiv Grotesk Light"/>
                        </a:rPr>
                        <a:t>layer</a:t>
                      </a:r>
                      <a:r>
                        <a:rPr sz="950" b="0" spc="95" dirty="0">
                          <a:solidFill>
                            <a:srgbClr val="231F20"/>
                          </a:solidFill>
                          <a:latin typeface="Aktiv Grotesk Light"/>
                          <a:cs typeface="Aktiv Grotesk Light"/>
                        </a:rPr>
                        <a:t> </a:t>
                      </a:r>
                      <a:r>
                        <a:rPr sz="950" b="0" spc="10" dirty="0">
                          <a:solidFill>
                            <a:srgbClr val="231F20"/>
                          </a:solidFill>
                          <a:latin typeface="Aktiv Grotesk Light"/>
                          <a:cs typeface="Aktiv Grotesk Light"/>
                        </a:rPr>
                        <a:t>of</a:t>
                      </a:r>
                      <a:r>
                        <a:rPr sz="950" b="0" spc="90" dirty="0">
                          <a:solidFill>
                            <a:srgbClr val="231F20"/>
                          </a:solidFill>
                          <a:latin typeface="Aktiv Grotesk Light"/>
                          <a:cs typeface="Aktiv Grotesk Light"/>
                        </a:rPr>
                        <a:t> </a:t>
                      </a:r>
                      <a:r>
                        <a:rPr sz="950" b="0" spc="10" dirty="0">
                          <a:solidFill>
                            <a:srgbClr val="231F20"/>
                          </a:solidFill>
                          <a:latin typeface="Aktiv Grotesk Light"/>
                          <a:cs typeface="Aktiv Grotesk Light"/>
                        </a:rPr>
                        <a:t>smog</a:t>
                      </a:r>
                      <a:r>
                        <a:rPr sz="950" b="0" spc="95" dirty="0">
                          <a:solidFill>
                            <a:srgbClr val="231F20"/>
                          </a:solidFill>
                          <a:latin typeface="Aktiv Grotesk Light"/>
                          <a:cs typeface="Aktiv Grotesk Light"/>
                        </a:rPr>
                        <a:t> </a:t>
                      </a:r>
                      <a:r>
                        <a:rPr sz="950" b="0" spc="10" dirty="0">
                          <a:solidFill>
                            <a:srgbClr val="231F20"/>
                          </a:solidFill>
                          <a:latin typeface="Aktiv Grotesk Light"/>
                          <a:cs typeface="Aktiv Grotesk Light"/>
                        </a:rPr>
                        <a:t>over</a:t>
                      </a:r>
                      <a:r>
                        <a:rPr sz="950" b="0" spc="95" dirty="0">
                          <a:solidFill>
                            <a:srgbClr val="231F20"/>
                          </a:solidFill>
                          <a:latin typeface="Aktiv Grotesk Light"/>
                          <a:cs typeface="Aktiv Grotesk Light"/>
                        </a:rPr>
                        <a:t> </a:t>
                      </a:r>
                      <a:r>
                        <a:rPr sz="950" b="0" spc="10" dirty="0">
                          <a:solidFill>
                            <a:srgbClr val="231F20"/>
                          </a:solidFill>
                          <a:latin typeface="Aktiv Grotesk Light"/>
                          <a:cs typeface="Aktiv Grotesk Light"/>
                        </a:rPr>
                        <a:t>the</a:t>
                      </a:r>
                      <a:r>
                        <a:rPr sz="950" b="0" spc="95" dirty="0">
                          <a:solidFill>
                            <a:srgbClr val="231F20"/>
                          </a:solidFill>
                          <a:latin typeface="Aktiv Grotesk Light"/>
                          <a:cs typeface="Aktiv Grotesk Light"/>
                        </a:rPr>
                        <a:t> </a:t>
                      </a:r>
                      <a:r>
                        <a:rPr sz="950" b="0" spc="10" dirty="0">
                          <a:solidFill>
                            <a:srgbClr val="231F20"/>
                          </a:solidFill>
                          <a:latin typeface="Aktiv Grotesk Light"/>
                          <a:cs typeface="Aktiv Grotesk Light"/>
                        </a:rPr>
                        <a:t>city.</a:t>
                      </a:r>
                      <a:r>
                        <a:rPr sz="950" b="0" spc="90" dirty="0">
                          <a:solidFill>
                            <a:srgbClr val="231F20"/>
                          </a:solidFill>
                          <a:latin typeface="Aktiv Grotesk Light"/>
                          <a:cs typeface="Aktiv Grotesk Light"/>
                        </a:rPr>
                        <a:t> </a:t>
                      </a:r>
                      <a:r>
                        <a:rPr sz="950" b="0" spc="10" dirty="0">
                          <a:solidFill>
                            <a:srgbClr val="231F20"/>
                          </a:solidFill>
                          <a:latin typeface="Aktiv Grotesk Light"/>
                          <a:cs typeface="Aktiv Grotesk Light"/>
                        </a:rPr>
                        <a:t>Recent</a:t>
                      </a:r>
                      <a:r>
                        <a:rPr sz="950" b="0" spc="95" dirty="0">
                          <a:solidFill>
                            <a:srgbClr val="231F20"/>
                          </a:solidFill>
                          <a:latin typeface="Aktiv Grotesk Light"/>
                          <a:cs typeface="Aktiv Grotesk Light"/>
                        </a:rPr>
                        <a:t> </a:t>
                      </a:r>
                      <a:r>
                        <a:rPr sz="950" b="0" spc="10" dirty="0">
                          <a:solidFill>
                            <a:srgbClr val="231F20"/>
                          </a:solidFill>
                          <a:latin typeface="Aktiv Grotesk Light"/>
                          <a:cs typeface="Aktiv Grotesk Light"/>
                        </a:rPr>
                        <a:t>research</a:t>
                      </a:r>
                      <a:r>
                        <a:rPr sz="950" b="0" spc="95" dirty="0">
                          <a:solidFill>
                            <a:srgbClr val="231F20"/>
                          </a:solidFill>
                          <a:latin typeface="Aktiv Grotesk Light"/>
                          <a:cs typeface="Aktiv Grotesk Light"/>
                        </a:rPr>
                        <a:t> </a:t>
                      </a:r>
                      <a:r>
                        <a:rPr sz="950" b="0" spc="10" dirty="0">
                          <a:solidFill>
                            <a:srgbClr val="231F20"/>
                          </a:solidFill>
                          <a:latin typeface="Aktiv Grotesk Light"/>
                          <a:cs typeface="Aktiv Grotesk Light"/>
                        </a:rPr>
                        <a:t>has</a:t>
                      </a:r>
                      <a:r>
                        <a:rPr sz="950" b="0" spc="95" dirty="0">
                          <a:solidFill>
                            <a:srgbClr val="231F20"/>
                          </a:solidFill>
                          <a:latin typeface="Aktiv Grotesk Light"/>
                          <a:cs typeface="Aktiv Grotesk Light"/>
                        </a:rPr>
                        <a:t> </a:t>
                      </a:r>
                      <a:r>
                        <a:rPr sz="950" b="0" spc="10" dirty="0">
                          <a:solidFill>
                            <a:srgbClr val="231F20"/>
                          </a:solidFill>
                          <a:latin typeface="Aktiv Grotesk Light"/>
                          <a:cs typeface="Aktiv Grotesk Light"/>
                        </a:rPr>
                        <a:t>shown</a:t>
                      </a:r>
                      <a:r>
                        <a:rPr sz="950" b="0" spc="90" dirty="0">
                          <a:solidFill>
                            <a:srgbClr val="231F20"/>
                          </a:solidFill>
                          <a:latin typeface="Aktiv Grotesk Light"/>
                          <a:cs typeface="Aktiv Grotesk Light"/>
                        </a:rPr>
                        <a:t> </a:t>
                      </a:r>
                      <a:r>
                        <a:rPr sz="950" b="0" spc="10" dirty="0">
                          <a:solidFill>
                            <a:srgbClr val="231F20"/>
                          </a:solidFill>
                          <a:latin typeface="Aktiv Grotesk Light"/>
                          <a:cs typeface="Aktiv Grotesk Light"/>
                        </a:rPr>
                        <a:t>that</a:t>
                      </a:r>
                      <a:r>
                        <a:rPr sz="950" b="0" spc="95" dirty="0">
                          <a:solidFill>
                            <a:srgbClr val="231F20"/>
                          </a:solidFill>
                          <a:latin typeface="Aktiv Grotesk Light"/>
                          <a:cs typeface="Aktiv Grotesk Light"/>
                        </a:rPr>
                        <a:t> </a:t>
                      </a:r>
                      <a:r>
                        <a:rPr sz="950" b="0" spc="10" dirty="0">
                          <a:solidFill>
                            <a:srgbClr val="231F20"/>
                          </a:solidFill>
                          <a:latin typeface="Aktiv Grotesk Light"/>
                          <a:cs typeface="Aktiv Grotesk Light"/>
                        </a:rPr>
                        <a:t>12,000</a:t>
                      </a:r>
                      <a:r>
                        <a:rPr sz="950" b="0" spc="95" dirty="0">
                          <a:solidFill>
                            <a:srgbClr val="231F20"/>
                          </a:solidFill>
                          <a:latin typeface="Aktiv Grotesk Light"/>
                          <a:cs typeface="Aktiv Grotesk Light"/>
                        </a:rPr>
                        <a:t> </a:t>
                      </a:r>
                      <a:r>
                        <a:rPr sz="950" b="0" spc="-10" dirty="0">
                          <a:solidFill>
                            <a:srgbClr val="231F20"/>
                          </a:solidFill>
                          <a:latin typeface="Aktiv Grotesk Light"/>
                          <a:cs typeface="Aktiv Grotesk Light"/>
                        </a:rPr>
                        <a:t>premature </a:t>
                      </a:r>
                      <a:r>
                        <a:rPr sz="950" b="0" spc="10" dirty="0">
                          <a:solidFill>
                            <a:srgbClr val="231F20"/>
                          </a:solidFill>
                          <a:latin typeface="Aktiv Grotesk Light"/>
                          <a:cs typeface="Aktiv Grotesk Light"/>
                        </a:rPr>
                        <a:t>deaths</a:t>
                      </a:r>
                      <a:r>
                        <a:rPr sz="950" b="0" spc="110" dirty="0">
                          <a:solidFill>
                            <a:srgbClr val="231F20"/>
                          </a:solidFill>
                          <a:latin typeface="Aktiv Grotesk Light"/>
                          <a:cs typeface="Aktiv Grotesk Light"/>
                        </a:rPr>
                        <a:t> </a:t>
                      </a:r>
                      <a:r>
                        <a:rPr sz="950" b="0" spc="10" dirty="0">
                          <a:solidFill>
                            <a:srgbClr val="231F20"/>
                          </a:solidFill>
                          <a:latin typeface="Aktiv Grotesk Light"/>
                          <a:cs typeface="Aktiv Grotesk Light"/>
                        </a:rPr>
                        <a:t>can</a:t>
                      </a:r>
                      <a:r>
                        <a:rPr sz="950" b="0" spc="110" dirty="0">
                          <a:solidFill>
                            <a:srgbClr val="231F20"/>
                          </a:solidFill>
                          <a:latin typeface="Aktiv Grotesk Light"/>
                          <a:cs typeface="Aktiv Grotesk Light"/>
                        </a:rPr>
                        <a:t> </a:t>
                      </a:r>
                      <a:r>
                        <a:rPr sz="950" b="0" spc="10" dirty="0">
                          <a:solidFill>
                            <a:srgbClr val="231F20"/>
                          </a:solidFill>
                          <a:latin typeface="Aktiv Grotesk Light"/>
                          <a:cs typeface="Aktiv Grotesk Light"/>
                        </a:rPr>
                        <a:t>be</a:t>
                      </a:r>
                      <a:r>
                        <a:rPr sz="950" b="0" spc="114" dirty="0">
                          <a:solidFill>
                            <a:srgbClr val="231F20"/>
                          </a:solidFill>
                          <a:latin typeface="Aktiv Grotesk Light"/>
                          <a:cs typeface="Aktiv Grotesk Light"/>
                        </a:rPr>
                        <a:t> </a:t>
                      </a:r>
                      <a:r>
                        <a:rPr sz="950" b="0" spc="10" dirty="0">
                          <a:solidFill>
                            <a:srgbClr val="231F20"/>
                          </a:solidFill>
                          <a:latin typeface="Aktiv Grotesk Light"/>
                          <a:cs typeface="Aktiv Grotesk Light"/>
                        </a:rPr>
                        <a:t>partially</a:t>
                      </a:r>
                      <a:r>
                        <a:rPr sz="950" b="0" spc="110" dirty="0">
                          <a:solidFill>
                            <a:srgbClr val="231F20"/>
                          </a:solidFill>
                          <a:latin typeface="Aktiv Grotesk Light"/>
                          <a:cs typeface="Aktiv Grotesk Light"/>
                        </a:rPr>
                        <a:t> </a:t>
                      </a:r>
                      <a:r>
                        <a:rPr sz="950" b="0" spc="10" dirty="0">
                          <a:solidFill>
                            <a:srgbClr val="231F20"/>
                          </a:solidFill>
                          <a:latin typeface="Aktiv Grotesk Light"/>
                          <a:cs typeface="Aktiv Grotesk Light"/>
                        </a:rPr>
                        <a:t>attributed</a:t>
                      </a:r>
                      <a:r>
                        <a:rPr sz="950" b="0" spc="114" dirty="0">
                          <a:solidFill>
                            <a:srgbClr val="231F20"/>
                          </a:solidFill>
                          <a:latin typeface="Aktiv Grotesk Light"/>
                          <a:cs typeface="Aktiv Grotesk Light"/>
                        </a:rPr>
                        <a:t> </a:t>
                      </a:r>
                      <a:r>
                        <a:rPr sz="950" b="0" spc="10" dirty="0">
                          <a:solidFill>
                            <a:srgbClr val="231F20"/>
                          </a:solidFill>
                          <a:latin typeface="Aktiv Grotesk Light"/>
                          <a:cs typeface="Aktiv Grotesk Light"/>
                        </a:rPr>
                        <a:t>to</a:t>
                      </a:r>
                      <a:r>
                        <a:rPr sz="950" b="0" spc="110" dirty="0">
                          <a:solidFill>
                            <a:srgbClr val="231F20"/>
                          </a:solidFill>
                          <a:latin typeface="Aktiv Grotesk Light"/>
                          <a:cs typeface="Aktiv Grotesk Light"/>
                        </a:rPr>
                        <a:t> </a:t>
                      </a:r>
                      <a:r>
                        <a:rPr sz="950" b="0" spc="10" dirty="0">
                          <a:solidFill>
                            <a:srgbClr val="231F20"/>
                          </a:solidFill>
                          <a:latin typeface="Aktiv Grotesk Light"/>
                          <a:cs typeface="Aktiv Grotesk Light"/>
                        </a:rPr>
                        <a:t>this</a:t>
                      </a:r>
                      <a:r>
                        <a:rPr sz="950" b="0" spc="114" dirty="0">
                          <a:solidFill>
                            <a:srgbClr val="231F20"/>
                          </a:solidFill>
                          <a:latin typeface="Aktiv Grotesk Light"/>
                          <a:cs typeface="Aktiv Grotesk Light"/>
                        </a:rPr>
                        <a:t> </a:t>
                      </a:r>
                      <a:r>
                        <a:rPr sz="950" b="0" spc="-10" dirty="0">
                          <a:solidFill>
                            <a:srgbClr val="231F20"/>
                          </a:solidFill>
                          <a:latin typeface="Aktiv Grotesk Light"/>
                          <a:cs typeface="Aktiv Grotesk Light"/>
                        </a:rPr>
                        <a:t>smog.</a:t>
                      </a:r>
                      <a:endParaRPr sz="950">
                        <a:latin typeface="Aktiv Grotesk Light"/>
                        <a:cs typeface="Aktiv Grotesk Light"/>
                      </a:endParaRPr>
                    </a:p>
                  </a:txBody>
                  <a:tcPr marL="0" marR="0" marT="40640" marB="0">
                    <a:lnT w="19050">
                      <a:solidFill>
                        <a:srgbClr val="C2DCDF"/>
                      </a:solidFill>
                      <a:prstDash val="solid"/>
                    </a:lnT>
                  </a:tcPr>
                </a:tc>
                <a:extLst>
                  <a:ext uri="{0D108BD9-81ED-4DB2-BD59-A6C34878D82A}">
                    <a16:rowId xmlns:a16="http://schemas.microsoft.com/office/drawing/2014/main" val="10001"/>
                  </a:ext>
                </a:extLst>
              </a:tr>
              <a:tr h="1029335">
                <a:tc>
                  <a:txBody>
                    <a:bodyPr/>
                    <a:lstStyle/>
                    <a:p>
                      <a:pPr marL="55880">
                        <a:lnSpc>
                          <a:spcPct val="100000"/>
                        </a:lnSpc>
                        <a:spcBef>
                          <a:spcPts val="180"/>
                        </a:spcBef>
                      </a:pPr>
                      <a:r>
                        <a:rPr sz="950" b="0" spc="-20" dirty="0">
                          <a:solidFill>
                            <a:srgbClr val="231F20"/>
                          </a:solidFill>
                          <a:latin typeface="Aktiv Grotesk Light"/>
                          <a:cs typeface="Aktiv Grotesk Light"/>
                        </a:rPr>
                        <a:t>1953</a:t>
                      </a:r>
                      <a:endParaRPr sz="950">
                        <a:latin typeface="Aktiv Grotesk Light"/>
                        <a:cs typeface="Aktiv Grotesk Light"/>
                      </a:endParaRPr>
                    </a:p>
                  </a:txBody>
                  <a:tcPr marL="0" marR="0" marT="22860" marB="0"/>
                </a:tc>
                <a:tc>
                  <a:txBody>
                    <a:bodyPr/>
                    <a:lstStyle/>
                    <a:p>
                      <a:pPr marL="107950">
                        <a:lnSpc>
                          <a:spcPct val="100000"/>
                        </a:lnSpc>
                        <a:spcBef>
                          <a:spcPts val="180"/>
                        </a:spcBef>
                      </a:pPr>
                      <a:r>
                        <a:rPr sz="950" b="0" dirty="0">
                          <a:solidFill>
                            <a:srgbClr val="231F20"/>
                          </a:solidFill>
                          <a:latin typeface="Aktiv Grotesk Light"/>
                          <a:cs typeface="Aktiv Grotesk Light"/>
                        </a:rPr>
                        <a:t>Love</a:t>
                      </a:r>
                      <a:r>
                        <a:rPr sz="950" b="0" spc="120" dirty="0">
                          <a:solidFill>
                            <a:srgbClr val="231F20"/>
                          </a:solidFill>
                          <a:latin typeface="Aktiv Grotesk Light"/>
                          <a:cs typeface="Aktiv Grotesk Light"/>
                        </a:rPr>
                        <a:t> </a:t>
                      </a:r>
                      <a:r>
                        <a:rPr sz="950" b="0" spc="-10" dirty="0">
                          <a:solidFill>
                            <a:srgbClr val="231F20"/>
                          </a:solidFill>
                          <a:latin typeface="Aktiv Grotesk Light"/>
                          <a:cs typeface="Aktiv Grotesk Light"/>
                        </a:rPr>
                        <a:t>Canal</a:t>
                      </a:r>
                      <a:endParaRPr sz="950">
                        <a:latin typeface="Aktiv Grotesk Light"/>
                        <a:cs typeface="Aktiv Grotesk Light"/>
                      </a:endParaRPr>
                    </a:p>
                  </a:txBody>
                  <a:tcPr marL="0" marR="0" marT="22860" marB="0"/>
                </a:tc>
                <a:tc>
                  <a:txBody>
                    <a:bodyPr/>
                    <a:lstStyle/>
                    <a:p>
                      <a:pPr marL="147955" marR="93345" indent="-92710">
                        <a:lnSpc>
                          <a:spcPts val="1090"/>
                        </a:lnSpc>
                        <a:spcBef>
                          <a:spcPts val="259"/>
                        </a:spcBef>
                      </a:pPr>
                      <a:r>
                        <a:rPr sz="950" b="0" spc="10" dirty="0">
                          <a:solidFill>
                            <a:srgbClr val="231F20"/>
                          </a:solidFill>
                          <a:latin typeface="Aktiv Grotesk Light"/>
                          <a:cs typeface="Aktiv Grotesk Light"/>
                        </a:rPr>
                        <a:t>In</a:t>
                      </a:r>
                      <a:r>
                        <a:rPr sz="950" b="0" spc="120" dirty="0">
                          <a:solidFill>
                            <a:srgbClr val="231F20"/>
                          </a:solidFill>
                          <a:latin typeface="Aktiv Grotesk Light"/>
                          <a:cs typeface="Aktiv Grotesk Light"/>
                        </a:rPr>
                        <a:t> </a:t>
                      </a:r>
                      <a:r>
                        <a:rPr sz="950" b="0" spc="10" dirty="0">
                          <a:solidFill>
                            <a:srgbClr val="231F20"/>
                          </a:solidFill>
                          <a:latin typeface="Aktiv Grotesk Light"/>
                          <a:cs typeface="Aktiv Grotesk Light"/>
                        </a:rPr>
                        <a:t>the</a:t>
                      </a:r>
                      <a:r>
                        <a:rPr sz="950" b="0" spc="125" dirty="0">
                          <a:solidFill>
                            <a:srgbClr val="231F20"/>
                          </a:solidFill>
                          <a:latin typeface="Aktiv Grotesk Light"/>
                          <a:cs typeface="Aktiv Grotesk Light"/>
                        </a:rPr>
                        <a:t> </a:t>
                      </a:r>
                      <a:r>
                        <a:rPr sz="950" b="0" spc="10" dirty="0">
                          <a:solidFill>
                            <a:srgbClr val="231F20"/>
                          </a:solidFill>
                          <a:latin typeface="Aktiv Grotesk Light"/>
                          <a:cs typeface="Aktiv Grotesk Light"/>
                        </a:rPr>
                        <a:t>1940s,</a:t>
                      </a:r>
                      <a:r>
                        <a:rPr sz="950" b="0" spc="120" dirty="0">
                          <a:solidFill>
                            <a:srgbClr val="231F20"/>
                          </a:solidFill>
                          <a:latin typeface="Aktiv Grotesk Light"/>
                          <a:cs typeface="Aktiv Grotesk Light"/>
                        </a:rPr>
                        <a:t> </a:t>
                      </a:r>
                      <a:r>
                        <a:rPr sz="950" b="0" spc="10" dirty="0">
                          <a:solidFill>
                            <a:srgbClr val="231F20"/>
                          </a:solidFill>
                          <a:latin typeface="Aktiv Grotesk Light"/>
                          <a:cs typeface="Aktiv Grotesk Light"/>
                        </a:rPr>
                        <a:t>the</a:t>
                      </a:r>
                      <a:r>
                        <a:rPr sz="950" b="0" spc="125" dirty="0">
                          <a:solidFill>
                            <a:srgbClr val="231F20"/>
                          </a:solidFill>
                          <a:latin typeface="Aktiv Grotesk Light"/>
                          <a:cs typeface="Aktiv Grotesk Light"/>
                        </a:rPr>
                        <a:t> </a:t>
                      </a:r>
                      <a:r>
                        <a:rPr sz="950" b="0" spc="10" dirty="0">
                          <a:solidFill>
                            <a:srgbClr val="231F20"/>
                          </a:solidFill>
                          <a:latin typeface="Aktiv Grotesk Light"/>
                          <a:cs typeface="Aktiv Grotesk Light"/>
                        </a:rPr>
                        <a:t>Hooker</a:t>
                      </a:r>
                      <a:r>
                        <a:rPr sz="950" b="0" spc="120" dirty="0">
                          <a:solidFill>
                            <a:srgbClr val="231F20"/>
                          </a:solidFill>
                          <a:latin typeface="Aktiv Grotesk Light"/>
                          <a:cs typeface="Aktiv Grotesk Light"/>
                        </a:rPr>
                        <a:t> </a:t>
                      </a:r>
                      <a:r>
                        <a:rPr sz="950" b="0" spc="10" dirty="0">
                          <a:solidFill>
                            <a:srgbClr val="231F20"/>
                          </a:solidFill>
                          <a:latin typeface="Aktiv Grotesk Light"/>
                          <a:cs typeface="Aktiv Grotesk Light"/>
                        </a:rPr>
                        <a:t>Chemical</a:t>
                      </a:r>
                      <a:r>
                        <a:rPr sz="950" b="0" spc="125" dirty="0">
                          <a:solidFill>
                            <a:srgbClr val="231F20"/>
                          </a:solidFill>
                          <a:latin typeface="Aktiv Grotesk Light"/>
                          <a:cs typeface="Aktiv Grotesk Light"/>
                        </a:rPr>
                        <a:t> </a:t>
                      </a:r>
                      <a:r>
                        <a:rPr sz="950" b="0" spc="10" dirty="0">
                          <a:solidFill>
                            <a:srgbClr val="231F20"/>
                          </a:solidFill>
                          <a:latin typeface="Aktiv Grotesk Light"/>
                          <a:cs typeface="Aktiv Grotesk Light"/>
                        </a:rPr>
                        <a:t>Company</a:t>
                      </a:r>
                      <a:r>
                        <a:rPr sz="950" b="0" spc="125" dirty="0">
                          <a:solidFill>
                            <a:srgbClr val="231F20"/>
                          </a:solidFill>
                          <a:latin typeface="Aktiv Grotesk Light"/>
                          <a:cs typeface="Aktiv Grotesk Light"/>
                        </a:rPr>
                        <a:t> </a:t>
                      </a:r>
                      <a:r>
                        <a:rPr sz="950" b="0" spc="10" dirty="0">
                          <a:solidFill>
                            <a:srgbClr val="231F20"/>
                          </a:solidFill>
                          <a:latin typeface="Aktiv Grotesk Light"/>
                          <a:cs typeface="Aktiv Grotesk Light"/>
                        </a:rPr>
                        <a:t>began</a:t>
                      </a:r>
                      <a:r>
                        <a:rPr sz="950" b="0" spc="120" dirty="0">
                          <a:solidFill>
                            <a:srgbClr val="231F20"/>
                          </a:solidFill>
                          <a:latin typeface="Aktiv Grotesk Light"/>
                          <a:cs typeface="Aktiv Grotesk Light"/>
                        </a:rPr>
                        <a:t> </a:t>
                      </a:r>
                      <a:r>
                        <a:rPr sz="950" b="0" spc="10" dirty="0">
                          <a:solidFill>
                            <a:srgbClr val="231F20"/>
                          </a:solidFill>
                          <a:latin typeface="Aktiv Grotesk Light"/>
                          <a:cs typeface="Aktiv Grotesk Light"/>
                        </a:rPr>
                        <a:t>dumping</a:t>
                      </a:r>
                      <a:r>
                        <a:rPr sz="950" b="0" spc="125" dirty="0">
                          <a:solidFill>
                            <a:srgbClr val="231F20"/>
                          </a:solidFill>
                          <a:latin typeface="Aktiv Grotesk Light"/>
                          <a:cs typeface="Aktiv Grotesk Light"/>
                        </a:rPr>
                        <a:t> </a:t>
                      </a:r>
                      <a:r>
                        <a:rPr sz="950" b="0" spc="10" dirty="0">
                          <a:solidFill>
                            <a:srgbClr val="231F20"/>
                          </a:solidFill>
                          <a:latin typeface="Aktiv Grotesk Light"/>
                          <a:cs typeface="Aktiv Grotesk Light"/>
                        </a:rPr>
                        <a:t>21,000</a:t>
                      </a:r>
                      <a:r>
                        <a:rPr sz="950" b="0" spc="120" dirty="0">
                          <a:solidFill>
                            <a:srgbClr val="231F20"/>
                          </a:solidFill>
                          <a:latin typeface="Aktiv Grotesk Light"/>
                          <a:cs typeface="Aktiv Grotesk Light"/>
                        </a:rPr>
                        <a:t> </a:t>
                      </a:r>
                      <a:r>
                        <a:rPr sz="950" b="0" spc="10" dirty="0">
                          <a:solidFill>
                            <a:srgbClr val="231F20"/>
                          </a:solidFill>
                          <a:latin typeface="Aktiv Grotesk Light"/>
                          <a:cs typeface="Aktiv Grotesk Light"/>
                        </a:rPr>
                        <a:t>tons</a:t>
                      </a:r>
                      <a:r>
                        <a:rPr sz="950" b="0" spc="125" dirty="0">
                          <a:solidFill>
                            <a:srgbClr val="231F20"/>
                          </a:solidFill>
                          <a:latin typeface="Aktiv Grotesk Light"/>
                          <a:cs typeface="Aktiv Grotesk Light"/>
                        </a:rPr>
                        <a:t> </a:t>
                      </a:r>
                      <a:r>
                        <a:rPr sz="950" b="0" spc="10" dirty="0">
                          <a:solidFill>
                            <a:srgbClr val="231F20"/>
                          </a:solidFill>
                          <a:latin typeface="Aktiv Grotesk Light"/>
                          <a:cs typeface="Aktiv Grotesk Light"/>
                        </a:rPr>
                        <a:t>of</a:t>
                      </a:r>
                      <a:r>
                        <a:rPr sz="950" b="0" spc="125" dirty="0">
                          <a:solidFill>
                            <a:srgbClr val="231F20"/>
                          </a:solidFill>
                          <a:latin typeface="Aktiv Grotesk Light"/>
                          <a:cs typeface="Aktiv Grotesk Light"/>
                        </a:rPr>
                        <a:t> </a:t>
                      </a:r>
                      <a:r>
                        <a:rPr sz="950" b="0" spc="10" dirty="0">
                          <a:solidFill>
                            <a:srgbClr val="231F20"/>
                          </a:solidFill>
                          <a:latin typeface="Aktiv Grotesk Light"/>
                          <a:cs typeface="Aktiv Grotesk Light"/>
                        </a:rPr>
                        <a:t>industrial</a:t>
                      </a:r>
                      <a:r>
                        <a:rPr sz="950" b="0" spc="120" dirty="0">
                          <a:solidFill>
                            <a:srgbClr val="231F20"/>
                          </a:solidFill>
                          <a:latin typeface="Aktiv Grotesk Light"/>
                          <a:cs typeface="Aktiv Grotesk Light"/>
                        </a:rPr>
                        <a:t> </a:t>
                      </a:r>
                      <a:r>
                        <a:rPr sz="950" b="0" spc="10" dirty="0">
                          <a:solidFill>
                            <a:srgbClr val="231F20"/>
                          </a:solidFill>
                          <a:latin typeface="Aktiv Grotesk Light"/>
                          <a:cs typeface="Aktiv Grotesk Light"/>
                        </a:rPr>
                        <a:t>waste</a:t>
                      </a:r>
                      <a:r>
                        <a:rPr sz="950" b="0" spc="125" dirty="0">
                          <a:solidFill>
                            <a:srgbClr val="231F20"/>
                          </a:solidFill>
                          <a:latin typeface="Aktiv Grotesk Light"/>
                          <a:cs typeface="Aktiv Grotesk Light"/>
                        </a:rPr>
                        <a:t> </a:t>
                      </a:r>
                      <a:r>
                        <a:rPr sz="950" b="0" spc="10" dirty="0">
                          <a:solidFill>
                            <a:srgbClr val="231F20"/>
                          </a:solidFill>
                          <a:latin typeface="Aktiv Grotesk Light"/>
                          <a:cs typeface="Aktiv Grotesk Light"/>
                        </a:rPr>
                        <a:t>into</a:t>
                      </a:r>
                      <a:r>
                        <a:rPr sz="950" b="0" spc="120" dirty="0">
                          <a:solidFill>
                            <a:srgbClr val="231F20"/>
                          </a:solidFill>
                          <a:latin typeface="Aktiv Grotesk Light"/>
                          <a:cs typeface="Aktiv Grotesk Light"/>
                        </a:rPr>
                        <a:t> </a:t>
                      </a:r>
                      <a:r>
                        <a:rPr sz="950" b="0" spc="10" dirty="0">
                          <a:solidFill>
                            <a:srgbClr val="231F20"/>
                          </a:solidFill>
                          <a:latin typeface="Aktiv Grotesk Light"/>
                          <a:cs typeface="Aktiv Grotesk Light"/>
                        </a:rPr>
                        <a:t>the</a:t>
                      </a:r>
                      <a:r>
                        <a:rPr sz="950" b="0" spc="125" dirty="0">
                          <a:solidFill>
                            <a:srgbClr val="231F20"/>
                          </a:solidFill>
                          <a:latin typeface="Aktiv Grotesk Light"/>
                          <a:cs typeface="Aktiv Grotesk Light"/>
                        </a:rPr>
                        <a:t> </a:t>
                      </a:r>
                      <a:r>
                        <a:rPr sz="950" b="0" spc="-20" dirty="0">
                          <a:solidFill>
                            <a:srgbClr val="231F20"/>
                          </a:solidFill>
                          <a:latin typeface="Aktiv Grotesk Light"/>
                          <a:cs typeface="Aktiv Grotesk Light"/>
                        </a:rPr>
                        <a:t>Love</a:t>
                      </a:r>
                      <a:r>
                        <a:rPr sz="950" b="0" spc="10" dirty="0">
                          <a:solidFill>
                            <a:srgbClr val="231F20"/>
                          </a:solidFill>
                          <a:latin typeface="Aktiv Grotesk Light"/>
                          <a:cs typeface="Aktiv Grotesk Light"/>
                        </a:rPr>
                        <a:t> Canal</a:t>
                      </a:r>
                      <a:r>
                        <a:rPr sz="950" b="0" spc="100" dirty="0">
                          <a:solidFill>
                            <a:srgbClr val="231F20"/>
                          </a:solidFill>
                          <a:latin typeface="Aktiv Grotesk Light"/>
                          <a:cs typeface="Aktiv Grotesk Light"/>
                        </a:rPr>
                        <a:t> </a:t>
                      </a:r>
                      <a:r>
                        <a:rPr sz="950" b="0" spc="10" dirty="0">
                          <a:solidFill>
                            <a:srgbClr val="231F20"/>
                          </a:solidFill>
                          <a:latin typeface="Aktiv Grotesk Light"/>
                          <a:cs typeface="Aktiv Grotesk Light"/>
                        </a:rPr>
                        <a:t>near</a:t>
                      </a:r>
                      <a:r>
                        <a:rPr sz="950" b="0" spc="100" dirty="0">
                          <a:solidFill>
                            <a:srgbClr val="231F20"/>
                          </a:solidFill>
                          <a:latin typeface="Aktiv Grotesk Light"/>
                          <a:cs typeface="Aktiv Grotesk Light"/>
                        </a:rPr>
                        <a:t> </a:t>
                      </a:r>
                      <a:r>
                        <a:rPr sz="950" b="0" spc="10" dirty="0">
                          <a:solidFill>
                            <a:srgbClr val="231F20"/>
                          </a:solidFill>
                          <a:latin typeface="Aktiv Grotesk Light"/>
                          <a:cs typeface="Aktiv Grotesk Light"/>
                        </a:rPr>
                        <a:t>Niagara</a:t>
                      </a:r>
                      <a:r>
                        <a:rPr sz="950" b="0" spc="105" dirty="0">
                          <a:solidFill>
                            <a:srgbClr val="231F20"/>
                          </a:solidFill>
                          <a:latin typeface="Aktiv Grotesk Light"/>
                          <a:cs typeface="Aktiv Grotesk Light"/>
                        </a:rPr>
                        <a:t> </a:t>
                      </a:r>
                      <a:r>
                        <a:rPr sz="950" b="0" spc="10" dirty="0">
                          <a:solidFill>
                            <a:srgbClr val="231F20"/>
                          </a:solidFill>
                          <a:latin typeface="Aktiv Grotesk Light"/>
                          <a:cs typeface="Aktiv Grotesk Light"/>
                        </a:rPr>
                        <a:t>Falls,</a:t>
                      </a:r>
                      <a:r>
                        <a:rPr sz="950" b="0" spc="100" dirty="0">
                          <a:solidFill>
                            <a:srgbClr val="231F20"/>
                          </a:solidFill>
                          <a:latin typeface="Aktiv Grotesk Light"/>
                          <a:cs typeface="Aktiv Grotesk Light"/>
                        </a:rPr>
                        <a:t> </a:t>
                      </a:r>
                      <a:r>
                        <a:rPr sz="950" b="0" spc="10" dirty="0">
                          <a:solidFill>
                            <a:srgbClr val="231F20"/>
                          </a:solidFill>
                          <a:latin typeface="Aktiv Grotesk Light"/>
                          <a:cs typeface="Aktiv Grotesk Light"/>
                        </a:rPr>
                        <a:t>New</a:t>
                      </a:r>
                      <a:r>
                        <a:rPr sz="950" b="0" spc="105" dirty="0">
                          <a:solidFill>
                            <a:srgbClr val="231F20"/>
                          </a:solidFill>
                          <a:latin typeface="Aktiv Grotesk Light"/>
                          <a:cs typeface="Aktiv Grotesk Light"/>
                        </a:rPr>
                        <a:t> </a:t>
                      </a:r>
                      <a:r>
                        <a:rPr sz="950" b="0" spc="10" dirty="0">
                          <a:solidFill>
                            <a:srgbClr val="231F20"/>
                          </a:solidFill>
                          <a:latin typeface="Aktiv Grotesk Light"/>
                          <a:cs typeface="Aktiv Grotesk Light"/>
                        </a:rPr>
                        <a:t>York.</a:t>
                      </a:r>
                      <a:r>
                        <a:rPr sz="950" b="0" spc="100" dirty="0">
                          <a:solidFill>
                            <a:srgbClr val="231F20"/>
                          </a:solidFill>
                          <a:latin typeface="Aktiv Grotesk Light"/>
                          <a:cs typeface="Aktiv Grotesk Light"/>
                        </a:rPr>
                        <a:t> </a:t>
                      </a:r>
                      <a:r>
                        <a:rPr sz="950" b="0" spc="10" dirty="0">
                          <a:solidFill>
                            <a:srgbClr val="231F20"/>
                          </a:solidFill>
                          <a:latin typeface="Aktiv Grotesk Light"/>
                          <a:cs typeface="Aktiv Grotesk Light"/>
                        </a:rPr>
                        <a:t>After</a:t>
                      </a:r>
                      <a:r>
                        <a:rPr sz="950" b="0" spc="100" dirty="0">
                          <a:solidFill>
                            <a:srgbClr val="231F20"/>
                          </a:solidFill>
                          <a:latin typeface="Aktiv Grotesk Light"/>
                          <a:cs typeface="Aktiv Grotesk Light"/>
                        </a:rPr>
                        <a:t> </a:t>
                      </a:r>
                      <a:r>
                        <a:rPr sz="950" b="0" spc="10" dirty="0">
                          <a:solidFill>
                            <a:srgbClr val="231F20"/>
                          </a:solidFill>
                          <a:latin typeface="Aktiv Grotesk Light"/>
                          <a:cs typeface="Aktiv Grotesk Light"/>
                        </a:rPr>
                        <a:t>the</a:t>
                      </a:r>
                      <a:r>
                        <a:rPr sz="950" b="0" spc="105" dirty="0">
                          <a:solidFill>
                            <a:srgbClr val="231F20"/>
                          </a:solidFill>
                          <a:latin typeface="Aktiv Grotesk Light"/>
                          <a:cs typeface="Aktiv Grotesk Light"/>
                        </a:rPr>
                        <a:t> </a:t>
                      </a:r>
                      <a:r>
                        <a:rPr sz="950" b="0" spc="10" dirty="0">
                          <a:solidFill>
                            <a:srgbClr val="231F20"/>
                          </a:solidFill>
                          <a:latin typeface="Aktiv Grotesk Light"/>
                          <a:cs typeface="Aktiv Grotesk Light"/>
                        </a:rPr>
                        <a:t>site</a:t>
                      </a:r>
                      <a:r>
                        <a:rPr sz="950" b="0" spc="100" dirty="0">
                          <a:solidFill>
                            <a:srgbClr val="231F20"/>
                          </a:solidFill>
                          <a:latin typeface="Aktiv Grotesk Light"/>
                          <a:cs typeface="Aktiv Grotesk Light"/>
                        </a:rPr>
                        <a:t> </a:t>
                      </a:r>
                      <a:r>
                        <a:rPr sz="950" b="0" spc="10" dirty="0">
                          <a:solidFill>
                            <a:srgbClr val="231F20"/>
                          </a:solidFill>
                          <a:latin typeface="Aktiv Grotesk Light"/>
                          <a:cs typeface="Aktiv Grotesk Light"/>
                        </a:rPr>
                        <a:t>was</a:t>
                      </a:r>
                      <a:r>
                        <a:rPr sz="950" b="0" spc="105" dirty="0">
                          <a:solidFill>
                            <a:srgbClr val="231F20"/>
                          </a:solidFill>
                          <a:latin typeface="Aktiv Grotesk Light"/>
                          <a:cs typeface="Aktiv Grotesk Light"/>
                        </a:rPr>
                        <a:t> </a:t>
                      </a:r>
                      <a:r>
                        <a:rPr sz="950" b="0" spc="10" dirty="0">
                          <a:solidFill>
                            <a:srgbClr val="231F20"/>
                          </a:solidFill>
                          <a:latin typeface="Aktiv Grotesk Light"/>
                          <a:cs typeface="Aktiv Grotesk Light"/>
                        </a:rPr>
                        <a:t>later</a:t>
                      </a:r>
                      <a:r>
                        <a:rPr sz="950" b="0" spc="100" dirty="0">
                          <a:solidFill>
                            <a:srgbClr val="231F20"/>
                          </a:solidFill>
                          <a:latin typeface="Aktiv Grotesk Light"/>
                          <a:cs typeface="Aktiv Grotesk Light"/>
                        </a:rPr>
                        <a:t> </a:t>
                      </a:r>
                      <a:r>
                        <a:rPr sz="950" b="0" spc="10" dirty="0">
                          <a:solidFill>
                            <a:srgbClr val="231F20"/>
                          </a:solidFill>
                          <a:latin typeface="Aktiv Grotesk Light"/>
                          <a:cs typeface="Aktiv Grotesk Light"/>
                        </a:rPr>
                        <a:t>sold</a:t>
                      </a:r>
                      <a:r>
                        <a:rPr sz="950" b="0" spc="100" dirty="0">
                          <a:solidFill>
                            <a:srgbClr val="231F20"/>
                          </a:solidFill>
                          <a:latin typeface="Aktiv Grotesk Light"/>
                          <a:cs typeface="Aktiv Grotesk Light"/>
                        </a:rPr>
                        <a:t> </a:t>
                      </a:r>
                      <a:r>
                        <a:rPr sz="950" b="0" spc="10" dirty="0">
                          <a:solidFill>
                            <a:srgbClr val="231F20"/>
                          </a:solidFill>
                          <a:latin typeface="Aktiv Grotesk Light"/>
                          <a:cs typeface="Aktiv Grotesk Light"/>
                        </a:rPr>
                        <a:t>and</a:t>
                      </a:r>
                      <a:r>
                        <a:rPr sz="950" b="0" spc="105" dirty="0">
                          <a:solidFill>
                            <a:srgbClr val="231F20"/>
                          </a:solidFill>
                          <a:latin typeface="Aktiv Grotesk Light"/>
                          <a:cs typeface="Aktiv Grotesk Light"/>
                        </a:rPr>
                        <a:t> </a:t>
                      </a:r>
                      <a:r>
                        <a:rPr sz="950" b="0" spc="10" dirty="0">
                          <a:solidFill>
                            <a:srgbClr val="231F20"/>
                          </a:solidFill>
                          <a:latin typeface="Aktiv Grotesk Light"/>
                          <a:cs typeface="Aktiv Grotesk Light"/>
                        </a:rPr>
                        <a:t>developed,</a:t>
                      </a:r>
                      <a:r>
                        <a:rPr sz="950" b="0" spc="100" dirty="0">
                          <a:solidFill>
                            <a:srgbClr val="231F20"/>
                          </a:solidFill>
                          <a:latin typeface="Aktiv Grotesk Light"/>
                          <a:cs typeface="Aktiv Grotesk Light"/>
                        </a:rPr>
                        <a:t> </a:t>
                      </a:r>
                      <a:r>
                        <a:rPr sz="950" b="0" spc="10" dirty="0">
                          <a:solidFill>
                            <a:srgbClr val="231F20"/>
                          </a:solidFill>
                          <a:latin typeface="Aktiv Grotesk Light"/>
                          <a:cs typeface="Aktiv Grotesk Light"/>
                        </a:rPr>
                        <a:t>Love</a:t>
                      </a:r>
                      <a:r>
                        <a:rPr sz="950" b="0" spc="105" dirty="0">
                          <a:solidFill>
                            <a:srgbClr val="231F20"/>
                          </a:solidFill>
                          <a:latin typeface="Aktiv Grotesk Light"/>
                          <a:cs typeface="Aktiv Grotesk Light"/>
                        </a:rPr>
                        <a:t> </a:t>
                      </a:r>
                      <a:r>
                        <a:rPr sz="950" b="0" spc="10" dirty="0">
                          <a:solidFill>
                            <a:srgbClr val="231F20"/>
                          </a:solidFill>
                          <a:latin typeface="Aktiv Grotesk Light"/>
                          <a:cs typeface="Aktiv Grotesk Light"/>
                        </a:rPr>
                        <a:t>Canal</a:t>
                      </a:r>
                      <a:r>
                        <a:rPr sz="950" b="0" spc="100" dirty="0">
                          <a:solidFill>
                            <a:srgbClr val="231F20"/>
                          </a:solidFill>
                          <a:latin typeface="Aktiv Grotesk Light"/>
                          <a:cs typeface="Aktiv Grotesk Light"/>
                        </a:rPr>
                        <a:t> </a:t>
                      </a:r>
                      <a:r>
                        <a:rPr sz="950" b="0" spc="-10" dirty="0">
                          <a:solidFill>
                            <a:srgbClr val="231F20"/>
                          </a:solidFill>
                          <a:latin typeface="Aktiv Grotesk Light"/>
                          <a:cs typeface="Aktiv Grotesk Light"/>
                        </a:rPr>
                        <a:t>residents </a:t>
                      </a:r>
                      <a:r>
                        <a:rPr sz="950" b="0" spc="20" dirty="0">
                          <a:solidFill>
                            <a:srgbClr val="231F20"/>
                          </a:solidFill>
                          <a:latin typeface="Aktiv Grotesk Light"/>
                          <a:cs typeface="Aktiv Grotesk Light"/>
                        </a:rPr>
                        <a:t>reported</a:t>
                      </a:r>
                      <a:r>
                        <a:rPr sz="950" b="0" spc="70" dirty="0">
                          <a:solidFill>
                            <a:srgbClr val="231F20"/>
                          </a:solidFill>
                          <a:latin typeface="Aktiv Grotesk Light"/>
                          <a:cs typeface="Aktiv Grotesk Light"/>
                        </a:rPr>
                        <a:t> </a:t>
                      </a:r>
                      <a:r>
                        <a:rPr sz="950" b="0" spc="20" dirty="0">
                          <a:solidFill>
                            <a:srgbClr val="231F20"/>
                          </a:solidFill>
                          <a:latin typeface="Aktiv Grotesk Light"/>
                          <a:cs typeface="Aktiv Grotesk Light"/>
                        </a:rPr>
                        <a:t>strange</a:t>
                      </a:r>
                      <a:r>
                        <a:rPr sz="950" b="0" spc="75" dirty="0">
                          <a:solidFill>
                            <a:srgbClr val="231F20"/>
                          </a:solidFill>
                          <a:latin typeface="Aktiv Grotesk Light"/>
                          <a:cs typeface="Aktiv Grotesk Light"/>
                        </a:rPr>
                        <a:t> </a:t>
                      </a:r>
                      <a:r>
                        <a:rPr sz="950" b="0" spc="20" dirty="0">
                          <a:solidFill>
                            <a:srgbClr val="231F20"/>
                          </a:solidFill>
                          <a:latin typeface="Aktiv Grotesk Light"/>
                          <a:cs typeface="Aktiv Grotesk Light"/>
                        </a:rPr>
                        <a:t>odors</a:t>
                      </a:r>
                      <a:r>
                        <a:rPr sz="950" b="0" spc="75" dirty="0">
                          <a:solidFill>
                            <a:srgbClr val="231F20"/>
                          </a:solidFill>
                          <a:latin typeface="Aktiv Grotesk Light"/>
                          <a:cs typeface="Aktiv Grotesk Light"/>
                        </a:rPr>
                        <a:t> </a:t>
                      </a:r>
                      <a:r>
                        <a:rPr sz="950" b="0" spc="20" dirty="0">
                          <a:solidFill>
                            <a:srgbClr val="231F20"/>
                          </a:solidFill>
                          <a:latin typeface="Aktiv Grotesk Light"/>
                          <a:cs typeface="Aktiv Grotesk Light"/>
                        </a:rPr>
                        <a:t>and</a:t>
                      </a:r>
                      <a:r>
                        <a:rPr sz="950" b="0" spc="75" dirty="0">
                          <a:solidFill>
                            <a:srgbClr val="231F20"/>
                          </a:solidFill>
                          <a:latin typeface="Aktiv Grotesk Light"/>
                          <a:cs typeface="Aktiv Grotesk Light"/>
                        </a:rPr>
                        <a:t> </a:t>
                      </a:r>
                      <a:r>
                        <a:rPr sz="950" b="0" spc="20" dirty="0">
                          <a:solidFill>
                            <a:srgbClr val="231F20"/>
                          </a:solidFill>
                          <a:latin typeface="Aktiv Grotesk Light"/>
                          <a:cs typeface="Aktiv Grotesk Light"/>
                        </a:rPr>
                        <a:t>blue</a:t>
                      </a:r>
                      <a:r>
                        <a:rPr sz="950" b="0" spc="75" dirty="0">
                          <a:solidFill>
                            <a:srgbClr val="231F20"/>
                          </a:solidFill>
                          <a:latin typeface="Aktiv Grotesk Light"/>
                          <a:cs typeface="Aktiv Grotesk Light"/>
                        </a:rPr>
                        <a:t> </a:t>
                      </a:r>
                      <a:r>
                        <a:rPr sz="950" b="0" spc="20" dirty="0">
                          <a:solidFill>
                            <a:srgbClr val="231F20"/>
                          </a:solidFill>
                          <a:latin typeface="Aktiv Grotesk Light"/>
                          <a:cs typeface="Aktiv Grotesk Light"/>
                        </a:rPr>
                        <a:t>goo</a:t>
                      </a:r>
                      <a:r>
                        <a:rPr sz="950" b="0" spc="75" dirty="0">
                          <a:solidFill>
                            <a:srgbClr val="231F20"/>
                          </a:solidFill>
                          <a:latin typeface="Aktiv Grotesk Light"/>
                          <a:cs typeface="Aktiv Grotesk Light"/>
                        </a:rPr>
                        <a:t> </a:t>
                      </a:r>
                      <a:r>
                        <a:rPr sz="950" b="0" spc="20" dirty="0">
                          <a:solidFill>
                            <a:srgbClr val="231F20"/>
                          </a:solidFill>
                          <a:latin typeface="Aktiv Grotesk Light"/>
                          <a:cs typeface="Aktiv Grotesk Light"/>
                        </a:rPr>
                        <a:t>bubbling</a:t>
                      </a:r>
                      <a:r>
                        <a:rPr sz="950" b="0" spc="75" dirty="0">
                          <a:solidFill>
                            <a:srgbClr val="231F20"/>
                          </a:solidFill>
                          <a:latin typeface="Aktiv Grotesk Light"/>
                          <a:cs typeface="Aktiv Grotesk Light"/>
                        </a:rPr>
                        <a:t> </a:t>
                      </a:r>
                      <a:r>
                        <a:rPr sz="950" b="0" spc="20" dirty="0">
                          <a:solidFill>
                            <a:srgbClr val="231F20"/>
                          </a:solidFill>
                          <a:latin typeface="Aktiv Grotesk Light"/>
                          <a:cs typeface="Aktiv Grotesk Light"/>
                        </a:rPr>
                        <a:t>into</a:t>
                      </a:r>
                      <a:r>
                        <a:rPr sz="950" b="0" spc="70" dirty="0">
                          <a:solidFill>
                            <a:srgbClr val="231F20"/>
                          </a:solidFill>
                          <a:latin typeface="Aktiv Grotesk Light"/>
                          <a:cs typeface="Aktiv Grotesk Light"/>
                        </a:rPr>
                        <a:t> </a:t>
                      </a:r>
                      <a:r>
                        <a:rPr sz="950" b="0" spc="20" dirty="0">
                          <a:solidFill>
                            <a:srgbClr val="231F20"/>
                          </a:solidFill>
                          <a:latin typeface="Aktiv Grotesk Light"/>
                          <a:cs typeface="Aktiv Grotesk Light"/>
                        </a:rPr>
                        <a:t>their</a:t>
                      </a:r>
                      <a:r>
                        <a:rPr sz="950" b="0" spc="75" dirty="0">
                          <a:solidFill>
                            <a:srgbClr val="231F20"/>
                          </a:solidFill>
                          <a:latin typeface="Aktiv Grotesk Light"/>
                          <a:cs typeface="Aktiv Grotesk Light"/>
                        </a:rPr>
                        <a:t> </a:t>
                      </a:r>
                      <a:r>
                        <a:rPr sz="950" b="0" spc="20" dirty="0">
                          <a:solidFill>
                            <a:srgbClr val="231F20"/>
                          </a:solidFill>
                          <a:latin typeface="Aktiv Grotesk Light"/>
                          <a:cs typeface="Aktiv Grotesk Light"/>
                        </a:rPr>
                        <a:t>basements.</a:t>
                      </a:r>
                      <a:r>
                        <a:rPr sz="950" b="0" spc="75" dirty="0">
                          <a:solidFill>
                            <a:srgbClr val="231F20"/>
                          </a:solidFill>
                          <a:latin typeface="Aktiv Grotesk Light"/>
                          <a:cs typeface="Aktiv Grotesk Light"/>
                        </a:rPr>
                        <a:t> </a:t>
                      </a:r>
                      <a:r>
                        <a:rPr sz="950" b="0" spc="20" dirty="0">
                          <a:solidFill>
                            <a:srgbClr val="231F20"/>
                          </a:solidFill>
                          <a:latin typeface="Aktiv Grotesk Light"/>
                          <a:cs typeface="Aktiv Grotesk Light"/>
                        </a:rPr>
                        <a:t>High</a:t>
                      </a:r>
                      <a:r>
                        <a:rPr sz="950" b="0" spc="75" dirty="0">
                          <a:solidFill>
                            <a:srgbClr val="231F20"/>
                          </a:solidFill>
                          <a:latin typeface="Aktiv Grotesk Light"/>
                          <a:cs typeface="Aktiv Grotesk Light"/>
                        </a:rPr>
                        <a:t> </a:t>
                      </a:r>
                      <a:r>
                        <a:rPr sz="950" b="0" spc="20" dirty="0">
                          <a:solidFill>
                            <a:srgbClr val="231F20"/>
                          </a:solidFill>
                          <a:latin typeface="Aktiv Grotesk Light"/>
                          <a:cs typeface="Aktiv Grotesk Light"/>
                        </a:rPr>
                        <a:t>rates</a:t>
                      </a:r>
                      <a:r>
                        <a:rPr sz="950" b="0" spc="75" dirty="0">
                          <a:solidFill>
                            <a:srgbClr val="231F20"/>
                          </a:solidFill>
                          <a:latin typeface="Aktiv Grotesk Light"/>
                          <a:cs typeface="Aktiv Grotesk Light"/>
                        </a:rPr>
                        <a:t> </a:t>
                      </a:r>
                      <a:r>
                        <a:rPr sz="950" b="0" spc="20" dirty="0">
                          <a:solidFill>
                            <a:srgbClr val="231F20"/>
                          </a:solidFill>
                          <a:latin typeface="Aktiv Grotesk Light"/>
                          <a:cs typeface="Aktiv Grotesk Light"/>
                        </a:rPr>
                        <a:t>of</a:t>
                      </a:r>
                      <a:r>
                        <a:rPr sz="950" b="0" spc="75" dirty="0">
                          <a:solidFill>
                            <a:srgbClr val="231F20"/>
                          </a:solidFill>
                          <a:latin typeface="Aktiv Grotesk Light"/>
                          <a:cs typeface="Aktiv Grotesk Light"/>
                        </a:rPr>
                        <a:t> </a:t>
                      </a:r>
                      <a:r>
                        <a:rPr sz="950" b="0" spc="20" dirty="0">
                          <a:solidFill>
                            <a:srgbClr val="231F20"/>
                          </a:solidFill>
                          <a:latin typeface="Aktiv Grotesk Light"/>
                          <a:cs typeface="Aktiv Grotesk Light"/>
                        </a:rPr>
                        <a:t>asthma,</a:t>
                      </a:r>
                      <a:r>
                        <a:rPr sz="950" b="0" spc="75" dirty="0">
                          <a:solidFill>
                            <a:srgbClr val="231F20"/>
                          </a:solidFill>
                          <a:latin typeface="Aktiv Grotesk Light"/>
                          <a:cs typeface="Aktiv Grotesk Light"/>
                        </a:rPr>
                        <a:t> </a:t>
                      </a:r>
                      <a:r>
                        <a:rPr sz="950" b="0" spc="-10" dirty="0">
                          <a:solidFill>
                            <a:srgbClr val="231F20"/>
                          </a:solidFill>
                          <a:latin typeface="Aktiv Grotesk Light"/>
                          <a:cs typeface="Aktiv Grotesk Light"/>
                        </a:rPr>
                        <a:t>miscarriages, </a:t>
                      </a:r>
                      <a:r>
                        <a:rPr sz="950" b="0" spc="10" dirty="0">
                          <a:solidFill>
                            <a:srgbClr val="231F20"/>
                          </a:solidFill>
                          <a:latin typeface="Aktiv Grotesk Light"/>
                          <a:cs typeface="Aktiv Grotesk Light"/>
                        </a:rPr>
                        <a:t>mental</a:t>
                      </a:r>
                      <a:r>
                        <a:rPr sz="950" b="0" spc="120" dirty="0">
                          <a:solidFill>
                            <a:srgbClr val="231F20"/>
                          </a:solidFill>
                          <a:latin typeface="Aktiv Grotesk Light"/>
                          <a:cs typeface="Aktiv Grotesk Light"/>
                        </a:rPr>
                        <a:t> </a:t>
                      </a:r>
                      <a:r>
                        <a:rPr sz="950" b="0" spc="10" dirty="0">
                          <a:solidFill>
                            <a:srgbClr val="231F20"/>
                          </a:solidFill>
                          <a:latin typeface="Aktiv Grotesk Light"/>
                          <a:cs typeface="Aktiv Grotesk Light"/>
                        </a:rPr>
                        <a:t>disabilities,</a:t>
                      </a:r>
                      <a:r>
                        <a:rPr sz="950" b="0" spc="125" dirty="0">
                          <a:solidFill>
                            <a:srgbClr val="231F20"/>
                          </a:solidFill>
                          <a:latin typeface="Aktiv Grotesk Light"/>
                          <a:cs typeface="Aktiv Grotesk Light"/>
                        </a:rPr>
                        <a:t> </a:t>
                      </a:r>
                      <a:r>
                        <a:rPr sz="950" b="0" spc="10" dirty="0">
                          <a:solidFill>
                            <a:srgbClr val="231F20"/>
                          </a:solidFill>
                          <a:latin typeface="Aktiv Grotesk Light"/>
                          <a:cs typeface="Aktiv Grotesk Light"/>
                        </a:rPr>
                        <a:t>and</a:t>
                      </a:r>
                      <a:r>
                        <a:rPr sz="950" b="0" spc="125" dirty="0">
                          <a:solidFill>
                            <a:srgbClr val="231F20"/>
                          </a:solidFill>
                          <a:latin typeface="Aktiv Grotesk Light"/>
                          <a:cs typeface="Aktiv Grotesk Light"/>
                        </a:rPr>
                        <a:t> </a:t>
                      </a:r>
                      <a:r>
                        <a:rPr sz="950" b="0" spc="10" dirty="0">
                          <a:solidFill>
                            <a:srgbClr val="231F20"/>
                          </a:solidFill>
                          <a:latin typeface="Aktiv Grotesk Light"/>
                          <a:cs typeface="Aktiv Grotesk Light"/>
                        </a:rPr>
                        <a:t>other</a:t>
                      </a:r>
                      <a:r>
                        <a:rPr sz="950" b="0" spc="120" dirty="0">
                          <a:solidFill>
                            <a:srgbClr val="231F20"/>
                          </a:solidFill>
                          <a:latin typeface="Aktiv Grotesk Light"/>
                          <a:cs typeface="Aktiv Grotesk Light"/>
                        </a:rPr>
                        <a:t> </a:t>
                      </a:r>
                      <a:r>
                        <a:rPr sz="950" b="0" spc="10" dirty="0">
                          <a:solidFill>
                            <a:srgbClr val="231F20"/>
                          </a:solidFill>
                          <a:latin typeface="Aktiv Grotesk Light"/>
                          <a:cs typeface="Aktiv Grotesk Light"/>
                        </a:rPr>
                        <a:t>health</a:t>
                      </a:r>
                      <a:r>
                        <a:rPr sz="950" b="0" spc="125" dirty="0">
                          <a:solidFill>
                            <a:srgbClr val="231F20"/>
                          </a:solidFill>
                          <a:latin typeface="Aktiv Grotesk Light"/>
                          <a:cs typeface="Aktiv Grotesk Light"/>
                        </a:rPr>
                        <a:t> </a:t>
                      </a:r>
                      <a:r>
                        <a:rPr sz="950" b="0" spc="10" dirty="0">
                          <a:solidFill>
                            <a:srgbClr val="231F20"/>
                          </a:solidFill>
                          <a:latin typeface="Aktiv Grotesk Light"/>
                          <a:cs typeface="Aktiv Grotesk Light"/>
                        </a:rPr>
                        <a:t>problems</a:t>
                      </a:r>
                      <a:r>
                        <a:rPr sz="950" b="0" spc="125" dirty="0">
                          <a:solidFill>
                            <a:srgbClr val="231F20"/>
                          </a:solidFill>
                          <a:latin typeface="Aktiv Grotesk Light"/>
                          <a:cs typeface="Aktiv Grotesk Light"/>
                        </a:rPr>
                        <a:t> </a:t>
                      </a:r>
                      <a:r>
                        <a:rPr sz="950" b="0" spc="10" dirty="0">
                          <a:solidFill>
                            <a:srgbClr val="231F20"/>
                          </a:solidFill>
                          <a:latin typeface="Aktiv Grotesk Light"/>
                          <a:cs typeface="Aktiv Grotesk Light"/>
                        </a:rPr>
                        <a:t>brought</a:t>
                      </a:r>
                      <a:r>
                        <a:rPr sz="950" b="0" spc="125" dirty="0">
                          <a:solidFill>
                            <a:srgbClr val="231F20"/>
                          </a:solidFill>
                          <a:latin typeface="Aktiv Grotesk Light"/>
                          <a:cs typeface="Aktiv Grotesk Light"/>
                        </a:rPr>
                        <a:t> </a:t>
                      </a:r>
                      <a:r>
                        <a:rPr sz="950" b="0" spc="10" dirty="0">
                          <a:solidFill>
                            <a:srgbClr val="231F20"/>
                          </a:solidFill>
                          <a:latin typeface="Aktiv Grotesk Light"/>
                          <a:cs typeface="Aktiv Grotesk Light"/>
                        </a:rPr>
                        <a:t>Love</a:t>
                      </a:r>
                      <a:r>
                        <a:rPr sz="950" b="0" spc="120" dirty="0">
                          <a:solidFill>
                            <a:srgbClr val="231F20"/>
                          </a:solidFill>
                          <a:latin typeface="Aktiv Grotesk Light"/>
                          <a:cs typeface="Aktiv Grotesk Light"/>
                        </a:rPr>
                        <a:t> </a:t>
                      </a:r>
                      <a:r>
                        <a:rPr sz="950" b="0" spc="10" dirty="0">
                          <a:solidFill>
                            <a:srgbClr val="231F20"/>
                          </a:solidFill>
                          <a:latin typeface="Aktiv Grotesk Light"/>
                          <a:cs typeface="Aktiv Grotesk Light"/>
                        </a:rPr>
                        <a:t>Canal</a:t>
                      </a:r>
                      <a:r>
                        <a:rPr sz="950" b="0" spc="125" dirty="0">
                          <a:solidFill>
                            <a:srgbClr val="231F20"/>
                          </a:solidFill>
                          <a:latin typeface="Aktiv Grotesk Light"/>
                          <a:cs typeface="Aktiv Grotesk Light"/>
                        </a:rPr>
                        <a:t> </a:t>
                      </a:r>
                      <a:r>
                        <a:rPr sz="950" b="0" spc="10" dirty="0">
                          <a:solidFill>
                            <a:srgbClr val="231F20"/>
                          </a:solidFill>
                          <a:latin typeface="Aktiv Grotesk Light"/>
                          <a:cs typeface="Aktiv Grotesk Light"/>
                        </a:rPr>
                        <a:t>into</a:t>
                      </a:r>
                      <a:r>
                        <a:rPr sz="950" b="0" spc="125" dirty="0">
                          <a:solidFill>
                            <a:srgbClr val="231F20"/>
                          </a:solidFill>
                          <a:latin typeface="Aktiv Grotesk Light"/>
                          <a:cs typeface="Aktiv Grotesk Light"/>
                        </a:rPr>
                        <a:t> </a:t>
                      </a:r>
                      <a:r>
                        <a:rPr sz="950" b="0" spc="10" dirty="0">
                          <a:solidFill>
                            <a:srgbClr val="231F20"/>
                          </a:solidFill>
                          <a:latin typeface="Aktiv Grotesk Light"/>
                          <a:cs typeface="Aktiv Grotesk Light"/>
                        </a:rPr>
                        <a:t>the</a:t>
                      </a:r>
                      <a:r>
                        <a:rPr sz="950" b="0" spc="120" dirty="0">
                          <a:solidFill>
                            <a:srgbClr val="231F20"/>
                          </a:solidFill>
                          <a:latin typeface="Aktiv Grotesk Light"/>
                          <a:cs typeface="Aktiv Grotesk Light"/>
                        </a:rPr>
                        <a:t> </a:t>
                      </a:r>
                      <a:r>
                        <a:rPr sz="950" b="0" spc="10" dirty="0">
                          <a:solidFill>
                            <a:srgbClr val="231F20"/>
                          </a:solidFill>
                          <a:latin typeface="Aktiv Grotesk Light"/>
                          <a:cs typeface="Aktiv Grotesk Light"/>
                        </a:rPr>
                        <a:t>spotlight</a:t>
                      </a:r>
                      <a:r>
                        <a:rPr sz="950" b="0" spc="125" dirty="0">
                          <a:solidFill>
                            <a:srgbClr val="231F20"/>
                          </a:solidFill>
                          <a:latin typeface="Aktiv Grotesk Light"/>
                          <a:cs typeface="Aktiv Grotesk Light"/>
                        </a:rPr>
                        <a:t> </a:t>
                      </a:r>
                      <a:r>
                        <a:rPr sz="950" b="0" spc="10" dirty="0">
                          <a:solidFill>
                            <a:srgbClr val="231F20"/>
                          </a:solidFill>
                          <a:latin typeface="Aktiv Grotesk Light"/>
                          <a:cs typeface="Aktiv Grotesk Light"/>
                        </a:rPr>
                        <a:t>in</a:t>
                      </a:r>
                      <a:r>
                        <a:rPr sz="950" b="0" spc="125" dirty="0">
                          <a:solidFill>
                            <a:srgbClr val="231F20"/>
                          </a:solidFill>
                          <a:latin typeface="Aktiv Grotesk Light"/>
                          <a:cs typeface="Aktiv Grotesk Light"/>
                        </a:rPr>
                        <a:t> </a:t>
                      </a:r>
                      <a:r>
                        <a:rPr sz="950" b="0" spc="10" dirty="0">
                          <a:solidFill>
                            <a:srgbClr val="231F20"/>
                          </a:solidFill>
                          <a:latin typeface="Aktiv Grotesk Light"/>
                          <a:cs typeface="Aktiv Grotesk Light"/>
                        </a:rPr>
                        <a:t>1978,</a:t>
                      </a:r>
                      <a:r>
                        <a:rPr sz="950" b="0" spc="125" dirty="0">
                          <a:solidFill>
                            <a:srgbClr val="231F20"/>
                          </a:solidFill>
                          <a:latin typeface="Aktiv Grotesk Light"/>
                          <a:cs typeface="Aktiv Grotesk Light"/>
                        </a:rPr>
                        <a:t> </a:t>
                      </a:r>
                      <a:r>
                        <a:rPr sz="950" b="0" spc="-25" dirty="0">
                          <a:solidFill>
                            <a:srgbClr val="231F20"/>
                          </a:solidFill>
                          <a:latin typeface="Aktiv Grotesk Light"/>
                          <a:cs typeface="Aktiv Grotesk Light"/>
                        </a:rPr>
                        <a:t>and</a:t>
                      </a:r>
                      <a:r>
                        <a:rPr sz="950" b="0" spc="500" dirty="0">
                          <a:solidFill>
                            <a:srgbClr val="231F20"/>
                          </a:solidFill>
                          <a:latin typeface="Aktiv Grotesk Light"/>
                          <a:cs typeface="Aktiv Grotesk Light"/>
                        </a:rPr>
                        <a:t> </a:t>
                      </a:r>
                      <a:r>
                        <a:rPr sz="950" b="0" spc="20" dirty="0">
                          <a:solidFill>
                            <a:srgbClr val="231F20"/>
                          </a:solidFill>
                          <a:latin typeface="Aktiv Grotesk Light"/>
                          <a:cs typeface="Aktiv Grotesk Light"/>
                        </a:rPr>
                        <a:t>subsequent</a:t>
                      </a:r>
                      <a:r>
                        <a:rPr sz="950" b="0" spc="70" dirty="0">
                          <a:solidFill>
                            <a:srgbClr val="231F20"/>
                          </a:solidFill>
                          <a:latin typeface="Aktiv Grotesk Light"/>
                          <a:cs typeface="Aktiv Grotesk Light"/>
                        </a:rPr>
                        <a:t> </a:t>
                      </a:r>
                      <a:r>
                        <a:rPr sz="950" b="0" spc="20" dirty="0">
                          <a:solidFill>
                            <a:srgbClr val="231F20"/>
                          </a:solidFill>
                          <a:latin typeface="Aktiv Grotesk Light"/>
                          <a:cs typeface="Aktiv Grotesk Light"/>
                        </a:rPr>
                        <a:t>surveys</a:t>
                      </a:r>
                      <a:r>
                        <a:rPr sz="950" b="0" spc="70" dirty="0">
                          <a:solidFill>
                            <a:srgbClr val="231F20"/>
                          </a:solidFill>
                          <a:latin typeface="Aktiv Grotesk Light"/>
                          <a:cs typeface="Aktiv Grotesk Light"/>
                        </a:rPr>
                        <a:t> </a:t>
                      </a:r>
                      <a:r>
                        <a:rPr sz="950" b="0" spc="20" dirty="0">
                          <a:solidFill>
                            <a:srgbClr val="231F20"/>
                          </a:solidFill>
                          <a:latin typeface="Aktiv Grotesk Light"/>
                          <a:cs typeface="Aktiv Grotesk Light"/>
                        </a:rPr>
                        <a:t>found</a:t>
                      </a:r>
                      <a:r>
                        <a:rPr sz="950" b="0" spc="75" dirty="0">
                          <a:solidFill>
                            <a:srgbClr val="231F20"/>
                          </a:solidFill>
                          <a:latin typeface="Aktiv Grotesk Light"/>
                          <a:cs typeface="Aktiv Grotesk Light"/>
                        </a:rPr>
                        <a:t> </a:t>
                      </a:r>
                      <a:r>
                        <a:rPr sz="950" b="0" spc="20" dirty="0">
                          <a:solidFill>
                            <a:srgbClr val="231F20"/>
                          </a:solidFill>
                          <a:latin typeface="Aktiv Grotesk Light"/>
                          <a:cs typeface="Aktiv Grotesk Light"/>
                        </a:rPr>
                        <a:t>that</a:t>
                      </a:r>
                      <a:r>
                        <a:rPr sz="950" b="0" spc="70" dirty="0">
                          <a:solidFill>
                            <a:srgbClr val="231F20"/>
                          </a:solidFill>
                          <a:latin typeface="Aktiv Grotesk Light"/>
                          <a:cs typeface="Aktiv Grotesk Light"/>
                        </a:rPr>
                        <a:t> </a:t>
                      </a:r>
                      <a:r>
                        <a:rPr sz="950" b="0" spc="20" dirty="0">
                          <a:solidFill>
                            <a:srgbClr val="231F20"/>
                          </a:solidFill>
                          <a:latin typeface="Aktiv Grotesk Light"/>
                          <a:cs typeface="Aktiv Grotesk Light"/>
                        </a:rPr>
                        <a:t>56%</a:t>
                      </a:r>
                      <a:r>
                        <a:rPr sz="950" b="0" spc="75" dirty="0">
                          <a:solidFill>
                            <a:srgbClr val="231F20"/>
                          </a:solidFill>
                          <a:latin typeface="Aktiv Grotesk Light"/>
                          <a:cs typeface="Aktiv Grotesk Light"/>
                        </a:rPr>
                        <a:t> </a:t>
                      </a:r>
                      <a:r>
                        <a:rPr sz="950" b="0" spc="20" dirty="0">
                          <a:solidFill>
                            <a:srgbClr val="231F20"/>
                          </a:solidFill>
                          <a:latin typeface="Aktiv Grotesk Light"/>
                          <a:cs typeface="Aktiv Grotesk Light"/>
                        </a:rPr>
                        <a:t>of</a:t>
                      </a:r>
                      <a:r>
                        <a:rPr sz="950" b="0" spc="70" dirty="0">
                          <a:solidFill>
                            <a:srgbClr val="231F20"/>
                          </a:solidFill>
                          <a:latin typeface="Aktiv Grotesk Light"/>
                          <a:cs typeface="Aktiv Grotesk Light"/>
                        </a:rPr>
                        <a:t> </a:t>
                      </a:r>
                      <a:r>
                        <a:rPr sz="950" b="0" spc="20" dirty="0">
                          <a:solidFill>
                            <a:srgbClr val="231F20"/>
                          </a:solidFill>
                          <a:latin typeface="Aktiv Grotesk Light"/>
                          <a:cs typeface="Aktiv Grotesk Light"/>
                        </a:rPr>
                        <a:t>children</a:t>
                      </a:r>
                      <a:r>
                        <a:rPr sz="950" b="0" spc="75" dirty="0">
                          <a:solidFill>
                            <a:srgbClr val="231F20"/>
                          </a:solidFill>
                          <a:latin typeface="Aktiv Grotesk Light"/>
                          <a:cs typeface="Aktiv Grotesk Light"/>
                        </a:rPr>
                        <a:t> </a:t>
                      </a:r>
                      <a:r>
                        <a:rPr sz="950" b="0" spc="20" dirty="0">
                          <a:solidFill>
                            <a:srgbClr val="231F20"/>
                          </a:solidFill>
                          <a:latin typeface="Aktiv Grotesk Light"/>
                          <a:cs typeface="Aktiv Grotesk Light"/>
                        </a:rPr>
                        <a:t>born</a:t>
                      </a:r>
                      <a:r>
                        <a:rPr sz="950" b="0" spc="70" dirty="0">
                          <a:solidFill>
                            <a:srgbClr val="231F20"/>
                          </a:solidFill>
                          <a:latin typeface="Aktiv Grotesk Light"/>
                          <a:cs typeface="Aktiv Grotesk Light"/>
                        </a:rPr>
                        <a:t> </a:t>
                      </a:r>
                      <a:r>
                        <a:rPr sz="950" b="0" spc="20" dirty="0">
                          <a:solidFill>
                            <a:srgbClr val="231F20"/>
                          </a:solidFill>
                          <a:latin typeface="Aktiv Grotesk Light"/>
                          <a:cs typeface="Aktiv Grotesk Light"/>
                        </a:rPr>
                        <a:t>there</a:t>
                      </a:r>
                      <a:r>
                        <a:rPr sz="950" b="0" spc="70" dirty="0">
                          <a:solidFill>
                            <a:srgbClr val="231F20"/>
                          </a:solidFill>
                          <a:latin typeface="Aktiv Grotesk Light"/>
                          <a:cs typeface="Aktiv Grotesk Light"/>
                        </a:rPr>
                        <a:t> </a:t>
                      </a:r>
                      <a:r>
                        <a:rPr sz="950" b="0" spc="20" dirty="0">
                          <a:solidFill>
                            <a:srgbClr val="231F20"/>
                          </a:solidFill>
                          <a:latin typeface="Aktiv Grotesk Light"/>
                          <a:cs typeface="Aktiv Grotesk Light"/>
                        </a:rPr>
                        <a:t>between</a:t>
                      </a:r>
                      <a:r>
                        <a:rPr sz="950" b="0" spc="75" dirty="0">
                          <a:solidFill>
                            <a:srgbClr val="231F20"/>
                          </a:solidFill>
                          <a:latin typeface="Aktiv Grotesk Light"/>
                          <a:cs typeface="Aktiv Grotesk Light"/>
                        </a:rPr>
                        <a:t> </a:t>
                      </a:r>
                      <a:r>
                        <a:rPr sz="950" b="0" spc="20" dirty="0">
                          <a:solidFill>
                            <a:srgbClr val="231F20"/>
                          </a:solidFill>
                          <a:latin typeface="Aktiv Grotesk Light"/>
                          <a:cs typeface="Aktiv Grotesk Light"/>
                        </a:rPr>
                        <a:t>1974</a:t>
                      </a:r>
                      <a:r>
                        <a:rPr sz="950" b="0" spc="70" dirty="0">
                          <a:solidFill>
                            <a:srgbClr val="231F20"/>
                          </a:solidFill>
                          <a:latin typeface="Aktiv Grotesk Light"/>
                          <a:cs typeface="Aktiv Grotesk Light"/>
                        </a:rPr>
                        <a:t> </a:t>
                      </a:r>
                      <a:r>
                        <a:rPr sz="950" b="0" spc="20" dirty="0">
                          <a:solidFill>
                            <a:srgbClr val="231F20"/>
                          </a:solidFill>
                          <a:latin typeface="Aktiv Grotesk Light"/>
                          <a:cs typeface="Aktiv Grotesk Light"/>
                        </a:rPr>
                        <a:t>and</a:t>
                      </a:r>
                      <a:r>
                        <a:rPr sz="950" b="0" spc="75" dirty="0">
                          <a:solidFill>
                            <a:srgbClr val="231F20"/>
                          </a:solidFill>
                          <a:latin typeface="Aktiv Grotesk Light"/>
                          <a:cs typeface="Aktiv Grotesk Light"/>
                        </a:rPr>
                        <a:t> </a:t>
                      </a:r>
                      <a:r>
                        <a:rPr sz="950" b="0" spc="20" dirty="0">
                          <a:solidFill>
                            <a:srgbClr val="231F20"/>
                          </a:solidFill>
                          <a:latin typeface="Aktiv Grotesk Light"/>
                          <a:cs typeface="Aktiv Grotesk Light"/>
                        </a:rPr>
                        <a:t>1978</a:t>
                      </a:r>
                      <a:r>
                        <a:rPr sz="950" b="0" spc="70" dirty="0">
                          <a:solidFill>
                            <a:srgbClr val="231F20"/>
                          </a:solidFill>
                          <a:latin typeface="Aktiv Grotesk Light"/>
                          <a:cs typeface="Aktiv Grotesk Light"/>
                        </a:rPr>
                        <a:t> </a:t>
                      </a:r>
                      <a:r>
                        <a:rPr sz="950" b="0" spc="20" dirty="0">
                          <a:solidFill>
                            <a:srgbClr val="231F20"/>
                          </a:solidFill>
                          <a:latin typeface="Aktiv Grotesk Light"/>
                          <a:cs typeface="Aktiv Grotesk Light"/>
                        </a:rPr>
                        <a:t>had</a:t>
                      </a:r>
                      <a:r>
                        <a:rPr sz="950" b="0" spc="75" dirty="0">
                          <a:solidFill>
                            <a:srgbClr val="231F20"/>
                          </a:solidFill>
                          <a:latin typeface="Aktiv Grotesk Light"/>
                          <a:cs typeface="Aktiv Grotesk Light"/>
                        </a:rPr>
                        <a:t> </a:t>
                      </a:r>
                      <a:r>
                        <a:rPr sz="950" b="0" spc="20" dirty="0">
                          <a:solidFill>
                            <a:srgbClr val="231F20"/>
                          </a:solidFill>
                          <a:latin typeface="Aktiv Grotesk Light"/>
                          <a:cs typeface="Aktiv Grotesk Light"/>
                        </a:rPr>
                        <a:t>birth</a:t>
                      </a:r>
                      <a:r>
                        <a:rPr sz="950" b="0" spc="70" dirty="0">
                          <a:solidFill>
                            <a:srgbClr val="231F20"/>
                          </a:solidFill>
                          <a:latin typeface="Aktiv Grotesk Light"/>
                          <a:cs typeface="Aktiv Grotesk Light"/>
                        </a:rPr>
                        <a:t> </a:t>
                      </a:r>
                      <a:r>
                        <a:rPr sz="950" b="0" spc="20" dirty="0">
                          <a:solidFill>
                            <a:srgbClr val="231F20"/>
                          </a:solidFill>
                          <a:latin typeface="Aktiv Grotesk Light"/>
                          <a:cs typeface="Aktiv Grotesk Light"/>
                        </a:rPr>
                        <a:t>defects.</a:t>
                      </a:r>
                      <a:r>
                        <a:rPr sz="950" b="0" spc="70" dirty="0">
                          <a:solidFill>
                            <a:srgbClr val="231F20"/>
                          </a:solidFill>
                          <a:latin typeface="Aktiv Grotesk Light"/>
                          <a:cs typeface="Aktiv Grotesk Light"/>
                        </a:rPr>
                        <a:t> </a:t>
                      </a:r>
                      <a:r>
                        <a:rPr sz="950" b="0" spc="-25" dirty="0">
                          <a:solidFill>
                            <a:srgbClr val="231F20"/>
                          </a:solidFill>
                          <a:latin typeface="Aktiv Grotesk Light"/>
                          <a:cs typeface="Aktiv Grotesk Light"/>
                        </a:rPr>
                        <a:t>New</a:t>
                      </a:r>
                      <a:r>
                        <a:rPr sz="950" b="0" spc="20" dirty="0">
                          <a:solidFill>
                            <a:srgbClr val="231F20"/>
                          </a:solidFill>
                          <a:latin typeface="Aktiv Grotesk Light"/>
                          <a:cs typeface="Aktiv Grotesk Light"/>
                        </a:rPr>
                        <a:t> York</a:t>
                      </a:r>
                      <a:r>
                        <a:rPr sz="950" b="0" spc="55" dirty="0">
                          <a:solidFill>
                            <a:srgbClr val="231F20"/>
                          </a:solidFill>
                          <a:latin typeface="Aktiv Grotesk Light"/>
                          <a:cs typeface="Aktiv Grotesk Light"/>
                        </a:rPr>
                        <a:t> </a:t>
                      </a:r>
                      <a:r>
                        <a:rPr sz="950" b="0" spc="20" dirty="0">
                          <a:solidFill>
                            <a:srgbClr val="231F20"/>
                          </a:solidFill>
                          <a:latin typeface="Aktiv Grotesk Light"/>
                          <a:cs typeface="Aktiv Grotesk Light"/>
                        </a:rPr>
                        <a:t>State</a:t>
                      </a:r>
                      <a:r>
                        <a:rPr sz="950" b="0" spc="60" dirty="0">
                          <a:solidFill>
                            <a:srgbClr val="231F20"/>
                          </a:solidFill>
                          <a:latin typeface="Aktiv Grotesk Light"/>
                          <a:cs typeface="Aktiv Grotesk Light"/>
                        </a:rPr>
                        <a:t> </a:t>
                      </a:r>
                      <a:r>
                        <a:rPr sz="950" b="0" spc="20" dirty="0">
                          <a:solidFill>
                            <a:srgbClr val="231F20"/>
                          </a:solidFill>
                          <a:latin typeface="Aktiv Grotesk Light"/>
                          <a:cs typeface="Aktiv Grotesk Light"/>
                        </a:rPr>
                        <a:t>health</a:t>
                      </a:r>
                      <a:r>
                        <a:rPr sz="950" b="0" spc="60" dirty="0">
                          <a:solidFill>
                            <a:srgbClr val="231F20"/>
                          </a:solidFill>
                          <a:latin typeface="Aktiv Grotesk Light"/>
                          <a:cs typeface="Aktiv Grotesk Light"/>
                        </a:rPr>
                        <a:t> </a:t>
                      </a:r>
                      <a:r>
                        <a:rPr sz="950" b="0" spc="20" dirty="0">
                          <a:solidFill>
                            <a:srgbClr val="231F20"/>
                          </a:solidFill>
                          <a:latin typeface="Aktiv Grotesk Light"/>
                          <a:cs typeface="Aktiv Grotesk Light"/>
                        </a:rPr>
                        <a:t>commissioner</a:t>
                      </a:r>
                      <a:r>
                        <a:rPr sz="950" b="0" spc="55" dirty="0">
                          <a:solidFill>
                            <a:srgbClr val="231F20"/>
                          </a:solidFill>
                          <a:latin typeface="Aktiv Grotesk Light"/>
                          <a:cs typeface="Aktiv Grotesk Light"/>
                        </a:rPr>
                        <a:t> </a:t>
                      </a:r>
                      <a:r>
                        <a:rPr sz="950" b="0" spc="20" dirty="0">
                          <a:solidFill>
                            <a:srgbClr val="231F20"/>
                          </a:solidFill>
                          <a:latin typeface="Aktiv Grotesk Light"/>
                          <a:cs typeface="Aktiv Grotesk Light"/>
                        </a:rPr>
                        <a:t>David</a:t>
                      </a:r>
                      <a:r>
                        <a:rPr sz="950" b="0" spc="60" dirty="0">
                          <a:solidFill>
                            <a:srgbClr val="231F20"/>
                          </a:solidFill>
                          <a:latin typeface="Aktiv Grotesk Light"/>
                          <a:cs typeface="Aktiv Grotesk Light"/>
                        </a:rPr>
                        <a:t> </a:t>
                      </a:r>
                      <a:r>
                        <a:rPr sz="950" b="0" spc="20" dirty="0">
                          <a:solidFill>
                            <a:srgbClr val="231F20"/>
                          </a:solidFill>
                          <a:latin typeface="Aktiv Grotesk Light"/>
                          <a:cs typeface="Aktiv Grotesk Light"/>
                        </a:rPr>
                        <a:t>Axelrod</a:t>
                      </a:r>
                      <a:r>
                        <a:rPr sz="950" b="0" spc="60" dirty="0">
                          <a:solidFill>
                            <a:srgbClr val="231F20"/>
                          </a:solidFill>
                          <a:latin typeface="Aktiv Grotesk Light"/>
                          <a:cs typeface="Aktiv Grotesk Light"/>
                        </a:rPr>
                        <a:t> </a:t>
                      </a:r>
                      <a:r>
                        <a:rPr sz="950" b="0" spc="20" dirty="0">
                          <a:solidFill>
                            <a:srgbClr val="231F20"/>
                          </a:solidFill>
                          <a:latin typeface="Aktiv Grotesk Light"/>
                          <a:cs typeface="Aktiv Grotesk Light"/>
                        </a:rPr>
                        <a:t>called</a:t>
                      </a:r>
                      <a:r>
                        <a:rPr sz="950" b="0" spc="60" dirty="0">
                          <a:solidFill>
                            <a:srgbClr val="231F20"/>
                          </a:solidFill>
                          <a:latin typeface="Aktiv Grotesk Light"/>
                          <a:cs typeface="Aktiv Grotesk Light"/>
                        </a:rPr>
                        <a:t> </a:t>
                      </a:r>
                      <a:r>
                        <a:rPr sz="950" b="0" spc="20" dirty="0">
                          <a:solidFill>
                            <a:srgbClr val="231F20"/>
                          </a:solidFill>
                          <a:latin typeface="Aktiv Grotesk Light"/>
                          <a:cs typeface="Aktiv Grotesk Light"/>
                        </a:rPr>
                        <a:t>the</a:t>
                      </a:r>
                      <a:r>
                        <a:rPr sz="950" b="0" spc="55" dirty="0">
                          <a:solidFill>
                            <a:srgbClr val="231F20"/>
                          </a:solidFill>
                          <a:latin typeface="Aktiv Grotesk Light"/>
                          <a:cs typeface="Aktiv Grotesk Light"/>
                        </a:rPr>
                        <a:t> </a:t>
                      </a:r>
                      <a:r>
                        <a:rPr sz="950" b="0" spc="20" dirty="0">
                          <a:solidFill>
                            <a:srgbClr val="231F20"/>
                          </a:solidFill>
                          <a:latin typeface="Aktiv Grotesk Light"/>
                          <a:cs typeface="Aktiv Grotesk Light"/>
                        </a:rPr>
                        <a:t>incident</a:t>
                      </a:r>
                      <a:r>
                        <a:rPr sz="950" b="0" spc="60" dirty="0">
                          <a:solidFill>
                            <a:srgbClr val="231F20"/>
                          </a:solidFill>
                          <a:latin typeface="Aktiv Grotesk Light"/>
                          <a:cs typeface="Aktiv Grotesk Light"/>
                        </a:rPr>
                        <a:t> </a:t>
                      </a:r>
                      <a:r>
                        <a:rPr sz="950" b="0" spc="20" dirty="0">
                          <a:solidFill>
                            <a:srgbClr val="231F20"/>
                          </a:solidFill>
                          <a:latin typeface="Aktiv Grotesk Light"/>
                          <a:cs typeface="Aktiv Grotesk Light"/>
                        </a:rPr>
                        <a:t>a</a:t>
                      </a:r>
                      <a:r>
                        <a:rPr sz="950" b="0" spc="60" dirty="0">
                          <a:solidFill>
                            <a:srgbClr val="231F20"/>
                          </a:solidFill>
                          <a:latin typeface="Aktiv Grotesk Light"/>
                          <a:cs typeface="Aktiv Grotesk Light"/>
                        </a:rPr>
                        <a:t> </a:t>
                      </a:r>
                      <a:r>
                        <a:rPr sz="950" b="0" spc="20" dirty="0">
                          <a:solidFill>
                            <a:srgbClr val="231F20"/>
                          </a:solidFill>
                          <a:latin typeface="Aktiv Grotesk Light"/>
                          <a:cs typeface="Aktiv Grotesk Light"/>
                        </a:rPr>
                        <a:t>“national</a:t>
                      </a:r>
                      <a:r>
                        <a:rPr sz="950" b="0" spc="55" dirty="0">
                          <a:solidFill>
                            <a:srgbClr val="231F20"/>
                          </a:solidFill>
                          <a:latin typeface="Aktiv Grotesk Light"/>
                          <a:cs typeface="Aktiv Grotesk Light"/>
                        </a:rPr>
                        <a:t> </a:t>
                      </a:r>
                      <a:r>
                        <a:rPr sz="950" b="0" spc="20" dirty="0">
                          <a:solidFill>
                            <a:srgbClr val="231F20"/>
                          </a:solidFill>
                          <a:latin typeface="Aktiv Grotesk Light"/>
                          <a:cs typeface="Aktiv Grotesk Light"/>
                        </a:rPr>
                        <a:t>symbol</a:t>
                      </a:r>
                      <a:r>
                        <a:rPr sz="950" b="0" spc="60" dirty="0">
                          <a:solidFill>
                            <a:srgbClr val="231F20"/>
                          </a:solidFill>
                          <a:latin typeface="Aktiv Grotesk Light"/>
                          <a:cs typeface="Aktiv Grotesk Light"/>
                        </a:rPr>
                        <a:t> </a:t>
                      </a:r>
                      <a:r>
                        <a:rPr sz="950" b="0" spc="20" dirty="0">
                          <a:solidFill>
                            <a:srgbClr val="231F20"/>
                          </a:solidFill>
                          <a:latin typeface="Aktiv Grotesk Light"/>
                          <a:cs typeface="Aktiv Grotesk Light"/>
                        </a:rPr>
                        <a:t>of</a:t>
                      </a:r>
                      <a:r>
                        <a:rPr sz="950" b="0" spc="60" dirty="0">
                          <a:solidFill>
                            <a:srgbClr val="231F20"/>
                          </a:solidFill>
                          <a:latin typeface="Aktiv Grotesk Light"/>
                          <a:cs typeface="Aktiv Grotesk Light"/>
                        </a:rPr>
                        <a:t> </a:t>
                      </a:r>
                      <a:r>
                        <a:rPr sz="950" b="0" spc="20" dirty="0">
                          <a:solidFill>
                            <a:srgbClr val="231F20"/>
                          </a:solidFill>
                          <a:latin typeface="Aktiv Grotesk Light"/>
                          <a:cs typeface="Aktiv Grotesk Light"/>
                        </a:rPr>
                        <a:t>a</a:t>
                      </a:r>
                      <a:r>
                        <a:rPr sz="950" b="0" spc="60" dirty="0">
                          <a:solidFill>
                            <a:srgbClr val="231F20"/>
                          </a:solidFill>
                          <a:latin typeface="Aktiv Grotesk Light"/>
                          <a:cs typeface="Aktiv Grotesk Light"/>
                        </a:rPr>
                        <a:t> </a:t>
                      </a:r>
                      <a:r>
                        <a:rPr sz="950" b="0" spc="20" dirty="0">
                          <a:solidFill>
                            <a:srgbClr val="231F20"/>
                          </a:solidFill>
                          <a:latin typeface="Aktiv Grotesk Light"/>
                          <a:cs typeface="Aktiv Grotesk Light"/>
                        </a:rPr>
                        <a:t>failure</a:t>
                      </a:r>
                      <a:r>
                        <a:rPr sz="950" b="0" spc="55" dirty="0">
                          <a:solidFill>
                            <a:srgbClr val="231F20"/>
                          </a:solidFill>
                          <a:latin typeface="Aktiv Grotesk Light"/>
                          <a:cs typeface="Aktiv Grotesk Light"/>
                        </a:rPr>
                        <a:t> </a:t>
                      </a:r>
                      <a:r>
                        <a:rPr sz="950" b="0" spc="20" dirty="0">
                          <a:solidFill>
                            <a:srgbClr val="231F20"/>
                          </a:solidFill>
                          <a:latin typeface="Aktiv Grotesk Light"/>
                          <a:cs typeface="Aktiv Grotesk Light"/>
                        </a:rPr>
                        <a:t>to</a:t>
                      </a:r>
                      <a:r>
                        <a:rPr sz="950" b="0" spc="60" dirty="0">
                          <a:solidFill>
                            <a:srgbClr val="231F20"/>
                          </a:solidFill>
                          <a:latin typeface="Aktiv Grotesk Light"/>
                          <a:cs typeface="Aktiv Grotesk Light"/>
                        </a:rPr>
                        <a:t> </a:t>
                      </a:r>
                      <a:r>
                        <a:rPr sz="950" b="0" spc="-10" dirty="0">
                          <a:solidFill>
                            <a:srgbClr val="231F20"/>
                          </a:solidFill>
                          <a:latin typeface="Aktiv Grotesk Light"/>
                          <a:cs typeface="Aktiv Grotesk Light"/>
                        </a:rPr>
                        <a:t>exercise</a:t>
                      </a:r>
                      <a:r>
                        <a:rPr sz="950" b="0" spc="500" dirty="0">
                          <a:solidFill>
                            <a:srgbClr val="231F20"/>
                          </a:solidFill>
                          <a:latin typeface="Aktiv Grotesk Light"/>
                          <a:cs typeface="Aktiv Grotesk Light"/>
                        </a:rPr>
                        <a:t> </a:t>
                      </a:r>
                      <a:r>
                        <a:rPr sz="950" b="0" spc="20" dirty="0">
                          <a:solidFill>
                            <a:srgbClr val="231F20"/>
                          </a:solidFill>
                          <a:latin typeface="Aktiv Grotesk Light"/>
                          <a:cs typeface="Aktiv Grotesk Light"/>
                        </a:rPr>
                        <a:t>a</a:t>
                      </a:r>
                      <a:r>
                        <a:rPr sz="950" b="0" spc="60" dirty="0">
                          <a:solidFill>
                            <a:srgbClr val="231F20"/>
                          </a:solidFill>
                          <a:latin typeface="Aktiv Grotesk Light"/>
                          <a:cs typeface="Aktiv Grotesk Light"/>
                        </a:rPr>
                        <a:t> </a:t>
                      </a:r>
                      <a:r>
                        <a:rPr sz="950" b="0" spc="20" dirty="0">
                          <a:solidFill>
                            <a:srgbClr val="231F20"/>
                          </a:solidFill>
                          <a:latin typeface="Aktiv Grotesk Light"/>
                          <a:cs typeface="Aktiv Grotesk Light"/>
                        </a:rPr>
                        <a:t>sense</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of</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concern</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for</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future</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generations.”</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The</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U.S.</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government</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soon</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after</a:t>
                      </a:r>
                      <a:r>
                        <a:rPr sz="950" b="0" spc="60" dirty="0">
                          <a:solidFill>
                            <a:srgbClr val="231F20"/>
                          </a:solidFill>
                          <a:latin typeface="Aktiv Grotesk Light"/>
                          <a:cs typeface="Aktiv Grotesk Light"/>
                        </a:rPr>
                        <a:t> </a:t>
                      </a:r>
                      <a:r>
                        <a:rPr sz="950" b="0" spc="20" dirty="0">
                          <a:solidFill>
                            <a:srgbClr val="231F20"/>
                          </a:solidFill>
                          <a:latin typeface="Aktiv Grotesk Light"/>
                          <a:cs typeface="Aktiv Grotesk Light"/>
                        </a:rPr>
                        <a:t>passed</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the</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Superfund</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law.</a:t>
                      </a:r>
                      <a:endParaRPr sz="950">
                        <a:latin typeface="Aktiv Grotesk Light"/>
                        <a:cs typeface="Aktiv Grotesk Light"/>
                      </a:endParaRPr>
                    </a:p>
                  </a:txBody>
                  <a:tcPr marL="0" marR="0" marT="33019" marB="0"/>
                </a:tc>
                <a:extLst>
                  <a:ext uri="{0D108BD9-81ED-4DB2-BD59-A6C34878D82A}">
                    <a16:rowId xmlns:a16="http://schemas.microsoft.com/office/drawing/2014/main" val="10002"/>
                  </a:ext>
                </a:extLst>
              </a:tr>
              <a:tr h="1029335">
                <a:tc>
                  <a:txBody>
                    <a:bodyPr/>
                    <a:lstStyle/>
                    <a:p>
                      <a:pPr marL="55880">
                        <a:lnSpc>
                          <a:spcPct val="100000"/>
                        </a:lnSpc>
                        <a:spcBef>
                          <a:spcPts val="180"/>
                        </a:spcBef>
                      </a:pPr>
                      <a:r>
                        <a:rPr sz="950" b="0" spc="-20" dirty="0">
                          <a:solidFill>
                            <a:srgbClr val="231F20"/>
                          </a:solidFill>
                          <a:latin typeface="Aktiv Grotesk Light"/>
                          <a:cs typeface="Aktiv Grotesk Light"/>
                        </a:rPr>
                        <a:t>1954</a:t>
                      </a:r>
                      <a:endParaRPr sz="950">
                        <a:latin typeface="Aktiv Grotesk Light"/>
                        <a:cs typeface="Aktiv Grotesk Light"/>
                      </a:endParaRPr>
                    </a:p>
                  </a:txBody>
                  <a:tcPr marL="0" marR="0" marT="22860" marB="0"/>
                </a:tc>
                <a:tc>
                  <a:txBody>
                    <a:bodyPr/>
                    <a:lstStyle/>
                    <a:p>
                      <a:pPr marL="107950">
                        <a:lnSpc>
                          <a:spcPct val="100000"/>
                        </a:lnSpc>
                        <a:spcBef>
                          <a:spcPts val="180"/>
                        </a:spcBef>
                      </a:pPr>
                      <a:r>
                        <a:rPr sz="950" b="0" dirty="0">
                          <a:solidFill>
                            <a:srgbClr val="231F20"/>
                          </a:solidFill>
                          <a:latin typeface="Aktiv Grotesk Light"/>
                          <a:cs typeface="Aktiv Grotesk Light"/>
                        </a:rPr>
                        <a:t>Bikini</a:t>
                      </a:r>
                      <a:r>
                        <a:rPr sz="950" b="0" spc="180" dirty="0">
                          <a:solidFill>
                            <a:srgbClr val="231F20"/>
                          </a:solidFill>
                          <a:latin typeface="Aktiv Grotesk Light"/>
                          <a:cs typeface="Aktiv Grotesk Light"/>
                        </a:rPr>
                        <a:t> </a:t>
                      </a:r>
                      <a:r>
                        <a:rPr sz="950" b="0" spc="-10" dirty="0">
                          <a:solidFill>
                            <a:srgbClr val="231F20"/>
                          </a:solidFill>
                          <a:latin typeface="Aktiv Grotesk Light"/>
                          <a:cs typeface="Aktiv Grotesk Light"/>
                        </a:rPr>
                        <a:t>Atoll</a:t>
                      </a:r>
                      <a:endParaRPr sz="950">
                        <a:latin typeface="Aktiv Grotesk Light"/>
                        <a:cs typeface="Aktiv Grotesk Light"/>
                      </a:endParaRPr>
                    </a:p>
                  </a:txBody>
                  <a:tcPr marL="0" marR="0" marT="22860" marB="0"/>
                </a:tc>
                <a:tc>
                  <a:txBody>
                    <a:bodyPr/>
                    <a:lstStyle/>
                    <a:p>
                      <a:pPr marL="147955" marR="62230" indent="-92710">
                        <a:lnSpc>
                          <a:spcPts val="1090"/>
                        </a:lnSpc>
                        <a:spcBef>
                          <a:spcPts val="259"/>
                        </a:spcBef>
                      </a:pPr>
                      <a:r>
                        <a:rPr sz="950" b="0" spc="10" dirty="0">
                          <a:solidFill>
                            <a:srgbClr val="231F20"/>
                          </a:solidFill>
                          <a:latin typeface="Aktiv Grotesk Light"/>
                          <a:cs typeface="Aktiv Grotesk Light"/>
                        </a:rPr>
                        <a:t>Between</a:t>
                      </a:r>
                      <a:r>
                        <a:rPr sz="950" b="0" spc="105" dirty="0">
                          <a:solidFill>
                            <a:srgbClr val="231F20"/>
                          </a:solidFill>
                          <a:latin typeface="Aktiv Grotesk Light"/>
                          <a:cs typeface="Aktiv Grotesk Light"/>
                        </a:rPr>
                        <a:t> </a:t>
                      </a:r>
                      <a:r>
                        <a:rPr sz="950" b="0" spc="10" dirty="0">
                          <a:solidFill>
                            <a:srgbClr val="231F20"/>
                          </a:solidFill>
                          <a:latin typeface="Aktiv Grotesk Light"/>
                          <a:cs typeface="Aktiv Grotesk Light"/>
                        </a:rPr>
                        <a:t>1946</a:t>
                      </a:r>
                      <a:r>
                        <a:rPr sz="950" b="0" spc="110" dirty="0">
                          <a:solidFill>
                            <a:srgbClr val="231F20"/>
                          </a:solidFill>
                          <a:latin typeface="Aktiv Grotesk Light"/>
                          <a:cs typeface="Aktiv Grotesk Light"/>
                        </a:rPr>
                        <a:t> </a:t>
                      </a:r>
                      <a:r>
                        <a:rPr sz="950" b="0" spc="10" dirty="0">
                          <a:solidFill>
                            <a:srgbClr val="231F20"/>
                          </a:solidFill>
                          <a:latin typeface="Aktiv Grotesk Light"/>
                          <a:cs typeface="Aktiv Grotesk Light"/>
                        </a:rPr>
                        <a:t>and</a:t>
                      </a:r>
                      <a:r>
                        <a:rPr sz="950" b="0" spc="105" dirty="0">
                          <a:solidFill>
                            <a:srgbClr val="231F20"/>
                          </a:solidFill>
                          <a:latin typeface="Aktiv Grotesk Light"/>
                          <a:cs typeface="Aktiv Grotesk Light"/>
                        </a:rPr>
                        <a:t> </a:t>
                      </a:r>
                      <a:r>
                        <a:rPr sz="950" b="0" spc="10" dirty="0">
                          <a:solidFill>
                            <a:srgbClr val="231F20"/>
                          </a:solidFill>
                          <a:latin typeface="Aktiv Grotesk Light"/>
                          <a:cs typeface="Aktiv Grotesk Light"/>
                        </a:rPr>
                        <a:t>1958,</a:t>
                      </a:r>
                      <a:r>
                        <a:rPr sz="950" b="0" spc="110" dirty="0">
                          <a:solidFill>
                            <a:srgbClr val="231F20"/>
                          </a:solidFill>
                          <a:latin typeface="Aktiv Grotesk Light"/>
                          <a:cs typeface="Aktiv Grotesk Light"/>
                        </a:rPr>
                        <a:t> </a:t>
                      </a:r>
                      <a:r>
                        <a:rPr sz="950" b="0" spc="10" dirty="0">
                          <a:solidFill>
                            <a:srgbClr val="231F20"/>
                          </a:solidFill>
                          <a:latin typeface="Aktiv Grotesk Light"/>
                          <a:cs typeface="Aktiv Grotesk Light"/>
                        </a:rPr>
                        <a:t>the</a:t>
                      </a:r>
                      <a:r>
                        <a:rPr sz="950" b="0" spc="110" dirty="0">
                          <a:solidFill>
                            <a:srgbClr val="231F20"/>
                          </a:solidFill>
                          <a:latin typeface="Aktiv Grotesk Light"/>
                          <a:cs typeface="Aktiv Grotesk Light"/>
                        </a:rPr>
                        <a:t> </a:t>
                      </a:r>
                      <a:r>
                        <a:rPr sz="950" b="0" spc="10" dirty="0">
                          <a:solidFill>
                            <a:srgbClr val="231F20"/>
                          </a:solidFill>
                          <a:latin typeface="Aktiv Grotesk Light"/>
                          <a:cs typeface="Aktiv Grotesk Light"/>
                        </a:rPr>
                        <a:t>United</a:t>
                      </a:r>
                      <a:r>
                        <a:rPr sz="950" b="0" spc="105" dirty="0">
                          <a:solidFill>
                            <a:srgbClr val="231F20"/>
                          </a:solidFill>
                          <a:latin typeface="Aktiv Grotesk Light"/>
                          <a:cs typeface="Aktiv Grotesk Light"/>
                        </a:rPr>
                        <a:t> </a:t>
                      </a:r>
                      <a:r>
                        <a:rPr sz="950" b="0" spc="10" dirty="0">
                          <a:solidFill>
                            <a:srgbClr val="231F20"/>
                          </a:solidFill>
                          <a:latin typeface="Aktiv Grotesk Light"/>
                          <a:cs typeface="Aktiv Grotesk Light"/>
                        </a:rPr>
                        <a:t>States</a:t>
                      </a:r>
                      <a:r>
                        <a:rPr sz="950" b="0" spc="110" dirty="0">
                          <a:solidFill>
                            <a:srgbClr val="231F20"/>
                          </a:solidFill>
                          <a:latin typeface="Aktiv Grotesk Light"/>
                          <a:cs typeface="Aktiv Grotesk Light"/>
                        </a:rPr>
                        <a:t> </a:t>
                      </a:r>
                      <a:r>
                        <a:rPr sz="950" b="0" spc="10" dirty="0">
                          <a:solidFill>
                            <a:srgbClr val="231F20"/>
                          </a:solidFill>
                          <a:latin typeface="Aktiv Grotesk Light"/>
                          <a:cs typeface="Aktiv Grotesk Light"/>
                        </a:rPr>
                        <a:t>detonated</a:t>
                      </a:r>
                      <a:r>
                        <a:rPr sz="950" b="0" spc="105" dirty="0">
                          <a:solidFill>
                            <a:srgbClr val="231F20"/>
                          </a:solidFill>
                          <a:latin typeface="Aktiv Grotesk Light"/>
                          <a:cs typeface="Aktiv Grotesk Light"/>
                        </a:rPr>
                        <a:t> </a:t>
                      </a:r>
                      <a:r>
                        <a:rPr sz="950" b="0" spc="10" dirty="0">
                          <a:solidFill>
                            <a:srgbClr val="231F20"/>
                          </a:solidFill>
                          <a:latin typeface="Aktiv Grotesk Light"/>
                          <a:cs typeface="Aktiv Grotesk Light"/>
                        </a:rPr>
                        <a:t>23</a:t>
                      </a:r>
                      <a:r>
                        <a:rPr sz="950" b="0" spc="110" dirty="0">
                          <a:solidFill>
                            <a:srgbClr val="231F20"/>
                          </a:solidFill>
                          <a:latin typeface="Aktiv Grotesk Light"/>
                          <a:cs typeface="Aktiv Grotesk Light"/>
                        </a:rPr>
                        <a:t> </a:t>
                      </a:r>
                      <a:r>
                        <a:rPr sz="950" b="0" spc="10" dirty="0">
                          <a:solidFill>
                            <a:srgbClr val="231F20"/>
                          </a:solidFill>
                          <a:latin typeface="Aktiv Grotesk Light"/>
                          <a:cs typeface="Aktiv Grotesk Light"/>
                        </a:rPr>
                        <a:t>nuclear</a:t>
                      </a:r>
                      <a:r>
                        <a:rPr sz="950" b="0" spc="110" dirty="0">
                          <a:solidFill>
                            <a:srgbClr val="231F20"/>
                          </a:solidFill>
                          <a:latin typeface="Aktiv Grotesk Light"/>
                          <a:cs typeface="Aktiv Grotesk Light"/>
                        </a:rPr>
                        <a:t> </a:t>
                      </a:r>
                      <a:r>
                        <a:rPr sz="950" b="0" spc="10" dirty="0">
                          <a:solidFill>
                            <a:srgbClr val="231F20"/>
                          </a:solidFill>
                          <a:latin typeface="Aktiv Grotesk Light"/>
                          <a:cs typeface="Aktiv Grotesk Light"/>
                        </a:rPr>
                        <a:t>devices</a:t>
                      </a:r>
                      <a:r>
                        <a:rPr sz="950" b="0" spc="105" dirty="0">
                          <a:solidFill>
                            <a:srgbClr val="231F20"/>
                          </a:solidFill>
                          <a:latin typeface="Aktiv Grotesk Light"/>
                          <a:cs typeface="Aktiv Grotesk Light"/>
                        </a:rPr>
                        <a:t> </a:t>
                      </a:r>
                      <a:r>
                        <a:rPr sz="950" b="0" spc="10" dirty="0">
                          <a:solidFill>
                            <a:srgbClr val="231F20"/>
                          </a:solidFill>
                          <a:latin typeface="Aktiv Grotesk Light"/>
                          <a:cs typeface="Aktiv Grotesk Light"/>
                        </a:rPr>
                        <a:t>at</a:t>
                      </a:r>
                      <a:r>
                        <a:rPr sz="950" b="0" spc="110" dirty="0">
                          <a:solidFill>
                            <a:srgbClr val="231F20"/>
                          </a:solidFill>
                          <a:latin typeface="Aktiv Grotesk Light"/>
                          <a:cs typeface="Aktiv Grotesk Light"/>
                        </a:rPr>
                        <a:t> </a:t>
                      </a:r>
                      <a:r>
                        <a:rPr sz="950" b="0" spc="10" dirty="0">
                          <a:solidFill>
                            <a:srgbClr val="231F20"/>
                          </a:solidFill>
                          <a:latin typeface="Aktiv Grotesk Light"/>
                          <a:cs typeface="Aktiv Grotesk Light"/>
                        </a:rPr>
                        <a:t>Bikini</a:t>
                      </a:r>
                      <a:r>
                        <a:rPr sz="950" b="0" spc="105" dirty="0">
                          <a:solidFill>
                            <a:srgbClr val="231F20"/>
                          </a:solidFill>
                          <a:latin typeface="Aktiv Grotesk Light"/>
                          <a:cs typeface="Aktiv Grotesk Light"/>
                        </a:rPr>
                        <a:t> </a:t>
                      </a:r>
                      <a:r>
                        <a:rPr sz="950" b="0" spc="10" dirty="0">
                          <a:solidFill>
                            <a:srgbClr val="231F20"/>
                          </a:solidFill>
                          <a:latin typeface="Aktiv Grotesk Light"/>
                          <a:cs typeface="Aktiv Grotesk Light"/>
                        </a:rPr>
                        <a:t>Atoll.</a:t>
                      </a:r>
                      <a:r>
                        <a:rPr sz="950" b="0" spc="110" dirty="0">
                          <a:solidFill>
                            <a:srgbClr val="231F20"/>
                          </a:solidFill>
                          <a:latin typeface="Aktiv Grotesk Light"/>
                          <a:cs typeface="Aktiv Grotesk Light"/>
                        </a:rPr>
                        <a:t> </a:t>
                      </a:r>
                      <a:r>
                        <a:rPr sz="950" b="0" spc="10" dirty="0">
                          <a:solidFill>
                            <a:srgbClr val="231F20"/>
                          </a:solidFill>
                          <a:latin typeface="Aktiv Grotesk Light"/>
                          <a:cs typeface="Aktiv Grotesk Light"/>
                        </a:rPr>
                        <a:t>In</a:t>
                      </a:r>
                      <a:r>
                        <a:rPr sz="950" b="0" spc="110" dirty="0">
                          <a:solidFill>
                            <a:srgbClr val="231F20"/>
                          </a:solidFill>
                          <a:latin typeface="Aktiv Grotesk Light"/>
                          <a:cs typeface="Aktiv Grotesk Light"/>
                        </a:rPr>
                        <a:t> </a:t>
                      </a:r>
                      <a:r>
                        <a:rPr sz="950" b="0" spc="10" dirty="0">
                          <a:solidFill>
                            <a:srgbClr val="231F20"/>
                          </a:solidFill>
                          <a:latin typeface="Aktiv Grotesk Light"/>
                          <a:cs typeface="Aktiv Grotesk Light"/>
                        </a:rPr>
                        <a:t>1954,</a:t>
                      </a:r>
                      <a:r>
                        <a:rPr sz="950" b="0" spc="105" dirty="0">
                          <a:solidFill>
                            <a:srgbClr val="231F20"/>
                          </a:solidFill>
                          <a:latin typeface="Aktiv Grotesk Light"/>
                          <a:cs typeface="Aktiv Grotesk Light"/>
                        </a:rPr>
                        <a:t> </a:t>
                      </a:r>
                      <a:r>
                        <a:rPr sz="950" b="0" spc="10" dirty="0">
                          <a:solidFill>
                            <a:srgbClr val="231F20"/>
                          </a:solidFill>
                          <a:latin typeface="Aktiv Grotesk Light"/>
                          <a:cs typeface="Aktiv Grotesk Light"/>
                        </a:rPr>
                        <a:t>one</a:t>
                      </a:r>
                      <a:r>
                        <a:rPr sz="950" b="0" spc="110" dirty="0">
                          <a:solidFill>
                            <a:srgbClr val="231F20"/>
                          </a:solidFill>
                          <a:latin typeface="Aktiv Grotesk Light"/>
                          <a:cs typeface="Aktiv Grotesk Light"/>
                        </a:rPr>
                        <a:t> </a:t>
                      </a:r>
                      <a:r>
                        <a:rPr sz="950" b="0" spc="10" dirty="0">
                          <a:solidFill>
                            <a:srgbClr val="231F20"/>
                          </a:solidFill>
                          <a:latin typeface="Aktiv Grotesk Light"/>
                          <a:cs typeface="Aktiv Grotesk Light"/>
                        </a:rPr>
                        <a:t>of</a:t>
                      </a:r>
                      <a:r>
                        <a:rPr sz="950" b="0" spc="110" dirty="0">
                          <a:solidFill>
                            <a:srgbClr val="231F20"/>
                          </a:solidFill>
                          <a:latin typeface="Aktiv Grotesk Light"/>
                          <a:cs typeface="Aktiv Grotesk Light"/>
                        </a:rPr>
                        <a:t> </a:t>
                      </a:r>
                      <a:r>
                        <a:rPr sz="950" b="0" spc="-10" dirty="0">
                          <a:solidFill>
                            <a:srgbClr val="231F20"/>
                          </a:solidFill>
                          <a:latin typeface="Aktiv Grotesk Light"/>
                          <a:cs typeface="Aktiv Grotesk Light"/>
                        </a:rPr>
                        <a:t>those </a:t>
                      </a:r>
                      <a:r>
                        <a:rPr sz="950" b="0" spc="20" dirty="0">
                          <a:solidFill>
                            <a:srgbClr val="231F20"/>
                          </a:solidFill>
                          <a:latin typeface="Aktiv Grotesk Light"/>
                          <a:cs typeface="Aktiv Grotesk Light"/>
                        </a:rPr>
                        <a:t>detonations</a:t>
                      </a:r>
                      <a:r>
                        <a:rPr sz="950" b="0" spc="70" dirty="0">
                          <a:solidFill>
                            <a:srgbClr val="231F20"/>
                          </a:solidFill>
                          <a:latin typeface="Aktiv Grotesk Light"/>
                          <a:cs typeface="Aktiv Grotesk Light"/>
                        </a:rPr>
                        <a:t> </a:t>
                      </a:r>
                      <a:r>
                        <a:rPr sz="950" b="0" spc="20" dirty="0">
                          <a:solidFill>
                            <a:srgbClr val="231F20"/>
                          </a:solidFill>
                          <a:latin typeface="Aktiv Grotesk Light"/>
                          <a:cs typeface="Aktiv Grotesk Light"/>
                        </a:rPr>
                        <a:t>exposed</a:t>
                      </a:r>
                      <a:r>
                        <a:rPr sz="950" b="0" spc="70" dirty="0">
                          <a:solidFill>
                            <a:srgbClr val="231F20"/>
                          </a:solidFill>
                          <a:latin typeface="Aktiv Grotesk Light"/>
                          <a:cs typeface="Aktiv Grotesk Light"/>
                        </a:rPr>
                        <a:t> </a:t>
                      </a:r>
                      <a:r>
                        <a:rPr sz="950" b="0" spc="20" dirty="0">
                          <a:solidFill>
                            <a:srgbClr val="231F20"/>
                          </a:solidFill>
                          <a:latin typeface="Aktiv Grotesk Light"/>
                          <a:cs typeface="Aktiv Grotesk Light"/>
                        </a:rPr>
                        <a:t>23</a:t>
                      </a:r>
                      <a:r>
                        <a:rPr sz="950" b="0" spc="75" dirty="0">
                          <a:solidFill>
                            <a:srgbClr val="231F20"/>
                          </a:solidFill>
                          <a:latin typeface="Aktiv Grotesk Light"/>
                          <a:cs typeface="Aktiv Grotesk Light"/>
                        </a:rPr>
                        <a:t> </a:t>
                      </a:r>
                      <a:r>
                        <a:rPr sz="950" b="0" spc="20" dirty="0">
                          <a:solidFill>
                            <a:srgbClr val="231F20"/>
                          </a:solidFill>
                          <a:latin typeface="Aktiv Grotesk Light"/>
                          <a:cs typeface="Aktiv Grotesk Light"/>
                        </a:rPr>
                        <a:t>crew</a:t>
                      </a:r>
                      <a:r>
                        <a:rPr sz="950" b="0" spc="70" dirty="0">
                          <a:solidFill>
                            <a:srgbClr val="231F20"/>
                          </a:solidFill>
                          <a:latin typeface="Aktiv Grotesk Light"/>
                          <a:cs typeface="Aktiv Grotesk Light"/>
                        </a:rPr>
                        <a:t> </a:t>
                      </a:r>
                      <a:r>
                        <a:rPr sz="950" b="0" spc="20" dirty="0">
                          <a:solidFill>
                            <a:srgbClr val="231F20"/>
                          </a:solidFill>
                          <a:latin typeface="Aktiv Grotesk Light"/>
                          <a:cs typeface="Aktiv Grotesk Light"/>
                        </a:rPr>
                        <a:t>members</a:t>
                      </a:r>
                      <a:r>
                        <a:rPr sz="950" b="0" spc="75" dirty="0">
                          <a:solidFill>
                            <a:srgbClr val="231F20"/>
                          </a:solidFill>
                          <a:latin typeface="Aktiv Grotesk Light"/>
                          <a:cs typeface="Aktiv Grotesk Light"/>
                        </a:rPr>
                        <a:t> </a:t>
                      </a:r>
                      <a:r>
                        <a:rPr sz="950" b="0" spc="20" dirty="0">
                          <a:solidFill>
                            <a:srgbClr val="231F20"/>
                          </a:solidFill>
                          <a:latin typeface="Aktiv Grotesk Light"/>
                          <a:cs typeface="Aktiv Grotesk Light"/>
                        </a:rPr>
                        <a:t>of</a:t>
                      </a:r>
                      <a:r>
                        <a:rPr sz="950" b="0" spc="70" dirty="0">
                          <a:solidFill>
                            <a:srgbClr val="231F20"/>
                          </a:solidFill>
                          <a:latin typeface="Aktiv Grotesk Light"/>
                          <a:cs typeface="Aktiv Grotesk Light"/>
                        </a:rPr>
                        <a:t> </a:t>
                      </a:r>
                      <a:r>
                        <a:rPr sz="950" b="0" spc="20" dirty="0">
                          <a:solidFill>
                            <a:srgbClr val="231F20"/>
                          </a:solidFill>
                          <a:latin typeface="Aktiv Grotesk Light"/>
                          <a:cs typeface="Aktiv Grotesk Light"/>
                        </a:rPr>
                        <a:t>the</a:t>
                      </a:r>
                      <a:r>
                        <a:rPr sz="950" b="0" spc="70" dirty="0">
                          <a:solidFill>
                            <a:srgbClr val="231F20"/>
                          </a:solidFill>
                          <a:latin typeface="Aktiv Grotesk Light"/>
                          <a:cs typeface="Aktiv Grotesk Light"/>
                        </a:rPr>
                        <a:t> </a:t>
                      </a:r>
                      <a:r>
                        <a:rPr sz="950" b="0" spc="20" dirty="0">
                          <a:solidFill>
                            <a:srgbClr val="231F20"/>
                          </a:solidFill>
                          <a:latin typeface="Aktiv Grotesk Light"/>
                          <a:cs typeface="Aktiv Grotesk Light"/>
                        </a:rPr>
                        <a:t>Japanese</a:t>
                      </a:r>
                      <a:r>
                        <a:rPr sz="950" b="0" spc="75" dirty="0">
                          <a:solidFill>
                            <a:srgbClr val="231F20"/>
                          </a:solidFill>
                          <a:latin typeface="Aktiv Grotesk Light"/>
                          <a:cs typeface="Aktiv Grotesk Light"/>
                        </a:rPr>
                        <a:t> </a:t>
                      </a:r>
                      <a:r>
                        <a:rPr sz="950" b="0" spc="20" dirty="0">
                          <a:solidFill>
                            <a:srgbClr val="231F20"/>
                          </a:solidFill>
                          <a:latin typeface="Aktiv Grotesk Light"/>
                          <a:cs typeface="Aktiv Grotesk Light"/>
                        </a:rPr>
                        <a:t>fishing</a:t>
                      </a:r>
                      <a:r>
                        <a:rPr sz="950" b="0" spc="70" dirty="0">
                          <a:solidFill>
                            <a:srgbClr val="231F20"/>
                          </a:solidFill>
                          <a:latin typeface="Aktiv Grotesk Light"/>
                          <a:cs typeface="Aktiv Grotesk Light"/>
                        </a:rPr>
                        <a:t> </a:t>
                      </a:r>
                      <a:r>
                        <a:rPr sz="950" b="0" spc="20" dirty="0">
                          <a:solidFill>
                            <a:srgbClr val="231F20"/>
                          </a:solidFill>
                          <a:latin typeface="Aktiv Grotesk Light"/>
                          <a:cs typeface="Aktiv Grotesk Light"/>
                        </a:rPr>
                        <a:t>vessel</a:t>
                      </a:r>
                      <a:r>
                        <a:rPr sz="950" b="0" spc="75" dirty="0">
                          <a:solidFill>
                            <a:srgbClr val="231F20"/>
                          </a:solidFill>
                          <a:latin typeface="Aktiv Grotesk Light"/>
                          <a:cs typeface="Aktiv Grotesk Light"/>
                        </a:rPr>
                        <a:t> </a:t>
                      </a:r>
                      <a:r>
                        <a:rPr sz="950" b="0" i="1" spc="20" dirty="0">
                          <a:solidFill>
                            <a:srgbClr val="231F20"/>
                          </a:solidFill>
                          <a:latin typeface="Aktiv Grotesk Light"/>
                          <a:cs typeface="Aktiv Grotesk Light"/>
                        </a:rPr>
                        <a:t>Lucky</a:t>
                      </a:r>
                      <a:r>
                        <a:rPr sz="950" b="0" i="1" spc="70" dirty="0">
                          <a:solidFill>
                            <a:srgbClr val="231F20"/>
                          </a:solidFill>
                          <a:latin typeface="Aktiv Grotesk Light"/>
                          <a:cs typeface="Aktiv Grotesk Light"/>
                        </a:rPr>
                        <a:t> </a:t>
                      </a:r>
                      <a:r>
                        <a:rPr sz="950" b="0" i="1" spc="20" dirty="0">
                          <a:solidFill>
                            <a:srgbClr val="231F20"/>
                          </a:solidFill>
                          <a:latin typeface="Aktiv Grotesk Light"/>
                          <a:cs typeface="Aktiv Grotesk Light"/>
                        </a:rPr>
                        <a:t>Dragon</a:t>
                      </a:r>
                      <a:r>
                        <a:rPr sz="950" b="0" i="1" spc="75" dirty="0">
                          <a:solidFill>
                            <a:srgbClr val="231F20"/>
                          </a:solidFill>
                          <a:latin typeface="Aktiv Grotesk Light"/>
                          <a:cs typeface="Aktiv Grotesk Light"/>
                        </a:rPr>
                        <a:t> </a:t>
                      </a:r>
                      <a:r>
                        <a:rPr sz="950" b="0" i="1" spc="20" dirty="0">
                          <a:solidFill>
                            <a:srgbClr val="231F20"/>
                          </a:solidFill>
                          <a:latin typeface="Aktiv Grotesk Light"/>
                          <a:cs typeface="Aktiv Grotesk Light"/>
                        </a:rPr>
                        <a:t>5</a:t>
                      </a:r>
                      <a:r>
                        <a:rPr sz="950" b="0" i="1" spc="70" dirty="0">
                          <a:solidFill>
                            <a:srgbClr val="231F20"/>
                          </a:solidFill>
                          <a:latin typeface="Aktiv Grotesk Light"/>
                          <a:cs typeface="Aktiv Grotesk Light"/>
                        </a:rPr>
                        <a:t> </a:t>
                      </a:r>
                      <a:r>
                        <a:rPr sz="950" b="0" spc="20" dirty="0">
                          <a:solidFill>
                            <a:srgbClr val="231F20"/>
                          </a:solidFill>
                          <a:latin typeface="Aktiv Grotesk Light"/>
                          <a:cs typeface="Aktiv Grotesk Light"/>
                        </a:rPr>
                        <a:t>to</a:t>
                      </a:r>
                      <a:r>
                        <a:rPr sz="950" b="0" spc="70" dirty="0">
                          <a:solidFill>
                            <a:srgbClr val="231F20"/>
                          </a:solidFill>
                          <a:latin typeface="Aktiv Grotesk Light"/>
                          <a:cs typeface="Aktiv Grotesk Light"/>
                        </a:rPr>
                        <a:t> </a:t>
                      </a:r>
                      <a:r>
                        <a:rPr sz="950" b="0" spc="-10" dirty="0">
                          <a:solidFill>
                            <a:srgbClr val="231F20"/>
                          </a:solidFill>
                          <a:latin typeface="Aktiv Grotesk Light"/>
                          <a:cs typeface="Aktiv Grotesk Light"/>
                        </a:rPr>
                        <a:t>radioactive</a:t>
                      </a:r>
                      <a:r>
                        <a:rPr sz="950" b="0" spc="500" dirty="0">
                          <a:solidFill>
                            <a:srgbClr val="231F20"/>
                          </a:solidFill>
                          <a:latin typeface="Aktiv Grotesk Light"/>
                          <a:cs typeface="Aktiv Grotesk Light"/>
                        </a:rPr>
                        <a:t> </a:t>
                      </a:r>
                      <a:r>
                        <a:rPr sz="950" b="0" spc="20" dirty="0">
                          <a:solidFill>
                            <a:srgbClr val="231F20"/>
                          </a:solidFill>
                          <a:latin typeface="Aktiv Grotesk Light"/>
                          <a:cs typeface="Aktiv Grotesk Light"/>
                        </a:rPr>
                        <a:t>fallout,</a:t>
                      </a:r>
                      <a:r>
                        <a:rPr sz="950" b="0" spc="55" dirty="0">
                          <a:solidFill>
                            <a:srgbClr val="231F20"/>
                          </a:solidFill>
                          <a:latin typeface="Aktiv Grotesk Light"/>
                          <a:cs typeface="Aktiv Grotesk Light"/>
                        </a:rPr>
                        <a:t> </a:t>
                      </a:r>
                      <a:r>
                        <a:rPr sz="950" b="0" spc="20" dirty="0">
                          <a:solidFill>
                            <a:srgbClr val="231F20"/>
                          </a:solidFill>
                          <a:latin typeface="Aktiv Grotesk Light"/>
                          <a:cs typeface="Aktiv Grotesk Light"/>
                        </a:rPr>
                        <a:t>leading</a:t>
                      </a:r>
                      <a:r>
                        <a:rPr sz="950" b="0" spc="60" dirty="0">
                          <a:solidFill>
                            <a:srgbClr val="231F20"/>
                          </a:solidFill>
                          <a:latin typeface="Aktiv Grotesk Light"/>
                          <a:cs typeface="Aktiv Grotesk Light"/>
                        </a:rPr>
                        <a:t> </a:t>
                      </a:r>
                      <a:r>
                        <a:rPr sz="950" b="0" spc="20" dirty="0">
                          <a:solidFill>
                            <a:srgbClr val="231F20"/>
                          </a:solidFill>
                          <a:latin typeface="Aktiv Grotesk Light"/>
                          <a:cs typeface="Aktiv Grotesk Light"/>
                        </a:rPr>
                        <a:t>to</a:t>
                      </a:r>
                      <a:r>
                        <a:rPr sz="950" b="0" spc="60" dirty="0">
                          <a:solidFill>
                            <a:srgbClr val="231F20"/>
                          </a:solidFill>
                          <a:latin typeface="Aktiv Grotesk Light"/>
                          <a:cs typeface="Aktiv Grotesk Light"/>
                        </a:rPr>
                        <a:t> </a:t>
                      </a:r>
                      <a:r>
                        <a:rPr sz="950" b="0" spc="20" dirty="0">
                          <a:solidFill>
                            <a:srgbClr val="231F20"/>
                          </a:solidFill>
                          <a:latin typeface="Aktiv Grotesk Light"/>
                          <a:cs typeface="Aktiv Grotesk Light"/>
                        </a:rPr>
                        <a:t>acute</a:t>
                      </a:r>
                      <a:r>
                        <a:rPr sz="950" b="0" spc="60" dirty="0">
                          <a:solidFill>
                            <a:srgbClr val="231F20"/>
                          </a:solidFill>
                          <a:latin typeface="Aktiv Grotesk Light"/>
                          <a:cs typeface="Aktiv Grotesk Light"/>
                        </a:rPr>
                        <a:t> </a:t>
                      </a:r>
                      <a:r>
                        <a:rPr sz="950" b="0" spc="20" dirty="0">
                          <a:solidFill>
                            <a:srgbClr val="231F20"/>
                          </a:solidFill>
                          <a:latin typeface="Aktiv Grotesk Light"/>
                          <a:cs typeface="Aktiv Grotesk Light"/>
                        </a:rPr>
                        <a:t>radiation</a:t>
                      </a:r>
                      <a:r>
                        <a:rPr sz="950" b="0" spc="55" dirty="0">
                          <a:solidFill>
                            <a:srgbClr val="231F20"/>
                          </a:solidFill>
                          <a:latin typeface="Aktiv Grotesk Light"/>
                          <a:cs typeface="Aktiv Grotesk Light"/>
                        </a:rPr>
                        <a:t> </a:t>
                      </a:r>
                      <a:r>
                        <a:rPr sz="950" b="0" spc="20" dirty="0">
                          <a:solidFill>
                            <a:srgbClr val="231F20"/>
                          </a:solidFill>
                          <a:latin typeface="Aktiv Grotesk Light"/>
                          <a:cs typeface="Aktiv Grotesk Light"/>
                        </a:rPr>
                        <a:t>sickness.</a:t>
                      </a:r>
                      <a:r>
                        <a:rPr sz="950" b="0" spc="60" dirty="0">
                          <a:solidFill>
                            <a:srgbClr val="231F20"/>
                          </a:solidFill>
                          <a:latin typeface="Aktiv Grotesk Light"/>
                          <a:cs typeface="Aktiv Grotesk Light"/>
                        </a:rPr>
                        <a:t> </a:t>
                      </a:r>
                      <a:r>
                        <a:rPr sz="950" b="0" spc="20" dirty="0">
                          <a:solidFill>
                            <a:srgbClr val="231F20"/>
                          </a:solidFill>
                          <a:latin typeface="Aktiv Grotesk Light"/>
                          <a:cs typeface="Aktiv Grotesk Light"/>
                        </a:rPr>
                        <a:t>Years</a:t>
                      </a:r>
                      <a:r>
                        <a:rPr sz="950" b="0" spc="60" dirty="0">
                          <a:solidFill>
                            <a:srgbClr val="231F20"/>
                          </a:solidFill>
                          <a:latin typeface="Aktiv Grotesk Light"/>
                          <a:cs typeface="Aktiv Grotesk Light"/>
                        </a:rPr>
                        <a:t> </a:t>
                      </a:r>
                      <a:r>
                        <a:rPr sz="950" b="0" spc="20" dirty="0">
                          <a:solidFill>
                            <a:srgbClr val="231F20"/>
                          </a:solidFill>
                          <a:latin typeface="Aktiv Grotesk Light"/>
                          <a:cs typeface="Aktiv Grotesk Light"/>
                        </a:rPr>
                        <a:t>of</a:t>
                      </a:r>
                      <a:r>
                        <a:rPr sz="950" b="0" spc="60" dirty="0">
                          <a:solidFill>
                            <a:srgbClr val="231F20"/>
                          </a:solidFill>
                          <a:latin typeface="Aktiv Grotesk Light"/>
                          <a:cs typeface="Aktiv Grotesk Light"/>
                        </a:rPr>
                        <a:t> </a:t>
                      </a:r>
                      <a:r>
                        <a:rPr sz="950" b="0" spc="20" dirty="0">
                          <a:solidFill>
                            <a:srgbClr val="231F20"/>
                          </a:solidFill>
                          <a:latin typeface="Aktiv Grotesk Light"/>
                          <a:cs typeface="Aktiv Grotesk Light"/>
                        </a:rPr>
                        <a:t>nuclear</a:t>
                      </a:r>
                      <a:r>
                        <a:rPr sz="950" b="0" spc="60" dirty="0">
                          <a:solidFill>
                            <a:srgbClr val="231F20"/>
                          </a:solidFill>
                          <a:latin typeface="Aktiv Grotesk Light"/>
                          <a:cs typeface="Aktiv Grotesk Light"/>
                        </a:rPr>
                        <a:t> </a:t>
                      </a:r>
                      <a:r>
                        <a:rPr sz="950" b="0" spc="20" dirty="0">
                          <a:solidFill>
                            <a:srgbClr val="231F20"/>
                          </a:solidFill>
                          <a:latin typeface="Aktiv Grotesk Light"/>
                          <a:cs typeface="Aktiv Grotesk Light"/>
                        </a:rPr>
                        <a:t>testing</a:t>
                      </a:r>
                      <a:r>
                        <a:rPr sz="950" b="0" spc="55" dirty="0">
                          <a:solidFill>
                            <a:srgbClr val="231F20"/>
                          </a:solidFill>
                          <a:latin typeface="Aktiv Grotesk Light"/>
                          <a:cs typeface="Aktiv Grotesk Light"/>
                        </a:rPr>
                        <a:t> </a:t>
                      </a:r>
                      <a:r>
                        <a:rPr sz="950" b="0" spc="20" dirty="0">
                          <a:solidFill>
                            <a:srgbClr val="231F20"/>
                          </a:solidFill>
                          <a:latin typeface="Aktiv Grotesk Light"/>
                          <a:cs typeface="Aktiv Grotesk Light"/>
                        </a:rPr>
                        <a:t>so</a:t>
                      </a:r>
                      <a:r>
                        <a:rPr sz="950" b="0" spc="60" dirty="0">
                          <a:solidFill>
                            <a:srgbClr val="231F20"/>
                          </a:solidFill>
                          <a:latin typeface="Aktiv Grotesk Light"/>
                          <a:cs typeface="Aktiv Grotesk Light"/>
                        </a:rPr>
                        <a:t> </a:t>
                      </a:r>
                      <a:r>
                        <a:rPr sz="950" b="0" spc="20" dirty="0">
                          <a:solidFill>
                            <a:srgbClr val="231F20"/>
                          </a:solidFill>
                          <a:latin typeface="Aktiv Grotesk Light"/>
                          <a:cs typeface="Aktiv Grotesk Light"/>
                        </a:rPr>
                        <a:t>contaminated</a:t>
                      </a:r>
                      <a:r>
                        <a:rPr sz="950" b="0" spc="60" dirty="0">
                          <a:solidFill>
                            <a:srgbClr val="231F20"/>
                          </a:solidFill>
                          <a:latin typeface="Aktiv Grotesk Light"/>
                          <a:cs typeface="Aktiv Grotesk Light"/>
                        </a:rPr>
                        <a:t> </a:t>
                      </a:r>
                      <a:r>
                        <a:rPr sz="950" b="0" spc="20" dirty="0">
                          <a:solidFill>
                            <a:srgbClr val="231F20"/>
                          </a:solidFill>
                          <a:latin typeface="Aktiv Grotesk Light"/>
                          <a:cs typeface="Aktiv Grotesk Light"/>
                        </a:rPr>
                        <a:t>the</a:t>
                      </a:r>
                      <a:r>
                        <a:rPr sz="950" b="0" spc="60" dirty="0">
                          <a:solidFill>
                            <a:srgbClr val="231F20"/>
                          </a:solidFill>
                          <a:latin typeface="Aktiv Grotesk Light"/>
                          <a:cs typeface="Aktiv Grotesk Light"/>
                        </a:rPr>
                        <a:t> </a:t>
                      </a:r>
                      <a:r>
                        <a:rPr sz="950" b="0" spc="20" dirty="0">
                          <a:solidFill>
                            <a:srgbClr val="231F20"/>
                          </a:solidFill>
                          <a:latin typeface="Aktiv Grotesk Light"/>
                          <a:cs typeface="Aktiv Grotesk Light"/>
                        </a:rPr>
                        <a:t>soil</a:t>
                      </a:r>
                      <a:r>
                        <a:rPr sz="950" b="0" spc="60" dirty="0">
                          <a:solidFill>
                            <a:srgbClr val="231F20"/>
                          </a:solidFill>
                          <a:latin typeface="Aktiv Grotesk Light"/>
                          <a:cs typeface="Aktiv Grotesk Light"/>
                        </a:rPr>
                        <a:t> </a:t>
                      </a:r>
                      <a:r>
                        <a:rPr sz="950" b="0" spc="20" dirty="0">
                          <a:solidFill>
                            <a:srgbClr val="231F20"/>
                          </a:solidFill>
                          <a:latin typeface="Aktiv Grotesk Light"/>
                          <a:cs typeface="Aktiv Grotesk Light"/>
                        </a:rPr>
                        <a:t>and</a:t>
                      </a:r>
                      <a:r>
                        <a:rPr sz="950" b="0" spc="55" dirty="0">
                          <a:solidFill>
                            <a:srgbClr val="231F20"/>
                          </a:solidFill>
                          <a:latin typeface="Aktiv Grotesk Light"/>
                          <a:cs typeface="Aktiv Grotesk Light"/>
                        </a:rPr>
                        <a:t> </a:t>
                      </a:r>
                      <a:r>
                        <a:rPr sz="950" b="0" spc="20" dirty="0">
                          <a:solidFill>
                            <a:srgbClr val="231F20"/>
                          </a:solidFill>
                          <a:latin typeface="Aktiv Grotesk Light"/>
                          <a:cs typeface="Aktiv Grotesk Light"/>
                        </a:rPr>
                        <a:t>water</a:t>
                      </a:r>
                      <a:r>
                        <a:rPr sz="950" b="0" spc="60" dirty="0">
                          <a:solidFill>
                            <a:srgbClr val="231F20"/>
                          </a:solidFill>
                          <a:latin typeface="Aktiv Grotesk Light"/>
                          <a:cs typeface="Aktiv Grotesk Light"/>
                        </a:rPr>
                        <a:t> </a:t>
                      </a:r>
                      <a:r>
                        <a:rPr sz="950" b="0" spc="-25" dirty="0">
                          <a:solidFill>
                            <a:srgbClr val="231F20"/>
                          </a:solidFill>
                          <a:latin typeface="Aktiv Grotesk Light"/>
                          <a:cs typeface="Aktiv Grotesk Light"/>
                        </a:rPr>
                        <a:t>at</a:t>
                      </a:r>
                      <a:r>
                        <a:rPr sz="950" b="0" spc="10" dirty="0">
                          <a:solidFill>
                            <a:srgbClr val="231F20"/>
                          </a:solidFill>
                          <a:latin typeface="Aktiv Grotesk Light"/>
                          <a:cs typeface="Aktiv Grotesk Light"/>
                        </a:rPr>
                        <a:t> Bikini</a:t>
                      </a:r>
                      <a:r>
                        <a:rPr sz="950" b="0" spc="105" dirty="0">
                          <a:solidFill>
                            <a:srgbClr val="231F20"/>
                          </a:solidFill>
                          <a:latin typeface="Aktiv Grotesk Light"/>
                          <a:cs typeface="Aktiv Grotesk Light"/>
                        </a:rPr>
                        <a:t> </a:t>
                      </a:r>
                      <a:r>
                        <a:rPr sz="950" b="0" spc="10" dirty="0">
                          <a:solidFill>
                            <a:srgbClr val="231F20"/>
                          </a:solidFill>
                          <a:latin typeface="Aktiv Grotesk Light"/>
                          <a:cs typeface="Aktiv Grotesk Light"/>
                        </a:rPr>
                        <a:t>Atoll</a:t>
                      </a:r>
                      <a:r>
                        <a:rPr sz="950" b="0" spc="105" dirty="0">
                          <a:solidFill>
                            <a:srgbClr val="231F20"/>
                          </a:solidFill>
                          <a:latin typeface="Aktiv Grotesk Light"/>
                          <a:cs typeface="Aktiv Grotesk Light"/>
                        </a:rPr>
                        <a:t> </a:t>
                      </a:r>
                      <a:r>
                        <a:rPr sz="950" b="0" spc="10" dirty="0">
                          <a:solidFill>
                            <a:srgbClr val="231F20"/>
                          </a:solidFill>
                          <a:latin typeface="Aktiv Grotesk Light"/>
                          <a:cs typeface="Aktiv Grotesk Light"/>
                        </a:rPr>
                        <a:t>that</a:t>
                      </a:r>
                      <a:r>
                        <a:rPr sz="950" b="0" spc="110" dirty="0">
                          <a:solidFill>
                            <a:srgbClr val="231F20"/>
                          </a:solidFill>
                          <a:latin typeface="Aktiv Grotesk Light"/>
                          <a:cs typeface="Aktiv Grotesk Light"/>
                        </a:rPr>
                        <a:t> </a:t>
                      </a:r>
                      <a:r>
                        <a:rPr sz="950" b="0" spc="10" dirty="0">
                          <a:solidFill>
                            <a:srgbClr val="231F20"/>
                          </a:solidFill>
                          <a:latin typeface="Aktiv Grotesk Light"/>
                          <a:cs typeface="Aktiv Grotesk Light"/>
                        </a:rPr>
                        <a:t>the</a:t>
                      </a:r>
                      <a:r>
                        <a:rPr sz="950" b="0" spc="105" dirty="0">
                          <a:solidFill>
                            <a:srgbClr val="231F20"/>
                          </a:solidFill>
                          <a:latin typeface="Aktiv Grotesk Light"/>
                          <a:cs typeface="Aktiv Grotesk Light"/>
                        </a:rPr>
                        <a:t> </a:t>
                      </a:r>
                      <a:r>
                        <a:rPr sz="950" b="0" spc="10" dirty="0">
                          <a:solidFill>
                            <a:srgbClr val="231F20"/>
                          </a:solidFill>
                          <a:latin typeface="Aktiv Grotesk Light"/>
                          <a:cs typeface="Aktiv Grotesk Light"/>
                        </a:rPr>
                        <a:t>site</a:t>
                      </a:r>
                      <a:r>
                        <a:rPr sz="950" b="0" spc="110" dirty="0">
                          <a:solidFill>
                            <a:srgbClr val="231F20"/>
                          </a:solidFill>
                          <a:latin typeface="Aktiv Grotesk Light"/>
                          <a:cs typeface="Aktiv Grotesk Light"/>
                        </a:rPr>
                        <a:t> </a:t>
                      </a:r>
                      <a:r>
                        <a:rPr sz="950" b="0" spc="10" dirty="0">
                          <a:solidFill>
                            <a:srgbClr val="231F20"/>
                          </a:solidFill>
                          <a:latin typeface="Aktiv Grotesk Light"/>
                          <a:cs typeface="Aktiv Grotesk Light"/>
                        </a:rPr>
                        <a:t>was</a:t>
                      </a:r>
                      <a:r>
                        <a:rPr sz="950" b="0" spc="105" dirty="0">
                          <a:solidFill>
                            <a:srgbClr val="231F20"/>
                          </a:solidFill>
                          <a:latin typeface="Aktiv Grotesk Light"/>
                          <a:cs typeface="Aktiv Grotesk Light"/>
                        </a:rPr>
                        <a:t> </a:t>
                      </a:r>
                      <a:r>
                        <a:rPr sz="950" b="0" spc="10" dirty="0">
                          <a:solidFill>
                            <a:srgbClr val="231F20"/>
                          </a:solidFill>
                          <a:latin typeface="Aktiv Grotesk Light"/>
                          <a:cs typeface="Aktiv Grotesk Light"/>
                        </a:rPr>
                        <a:t>ultimately</a:t>
                      </a:r>
                      <a:r>
                        <a:rPr sz="950" b="0" spc="110" dirty="0">
                          <a:solidFill>
                            <a:srgbClr val="231F20"/>
                          </a:solidFill>
                          <a:latin typeface="Aktiv Grotesk Light"/>
                          <a:cs typeface="Aktiv Grotesk Light"/>
                        </a:rPr>
                        <a:t> </a:t>
                      </a:r>
                      <a:r>
                        <a:rPr sz="950" b="0" spc="10" dirty="0">
                          <a:solidFill>
                            <a:srgbClr val="231F20"/>
                          </a:solidFill>
                          <a:latin typeface="Aktiv Grotesk Light"/>
                          <a:cs typeface="Aktiv Grotesk Light"/>
                        </a:rPr>
                        <a:t>rendered</a:t>
                      </a:r>
                      <a:r>
                        <a:rPr sz="950" b="0" spc="105" dirty="0">
                          <a:solidFill>
                            <a:srgbClr val="231F20"/>
                          </a:solidFill>
                          <a:latin typeface="Aktiv Grotesk Light"/>
                          <a:cs typeface="Aktiv Grotesk Light"/>
                        </a:rPr>
                        <a:t> </a:t>
                      </a:r>
                      <a:r>
                        <a:rPr sz="950" b="0" spc="10" dirty="0">
                          <a:solidFill>
                            <a:srgbClr val="231F20"/>
                          </a:solidFill>
                          <a:latin typeface="Aktiv Grotesk Light"/>
                          <a:cs typeface="Aktiv Grotesk Light"/>
                        </a:rPr>
                        <a:t>a</a:t>
                      </a:r>
                      <a:r>
                        <a:rPr sz="950" b="0" spc="110" dirty="0">
                          <a:solidFill>
                            <a:srgbClr val="231F20"/>
                          </a:solidFill>
                          <a:latin typeface="Aktiv Grotesk Light"/>
                          <a:cs typeface="Aktiv Grotesk Light"/>
                        </a:rPr>
                        <a:t> </a:t>
                      </a:r>
                      <a:r>
                        <a:rPr sz="950" b="0" spc="10" dirty="0">
                          <a:solidFill>
                            <a:srgbClr val="231F20"/>
                          </a:solidFill>
                          <a:latin typeface="Aktiv Grotesk Light"/>
                          <a:cs typeface="Aktiv Grotesk Light"/>
                        </a:rPr>
                        <a:t>nuclear</a:t>
                      </a:r>
                      <a:r>
                        <a:rPr sz="950" b="0" spc="105" dirty="0">
                          <a:solidFill>
                            <a:srgbClr val="231F20"/>
                          </a:solidFill>
                          <a:latin typeface="Aktiv Grotesk Light"/>
                          <a:cs typeface="Aktiv Grotesk Light"/>
                        </a:rPr>
                        <a:t> </a:t>
                      </a:r>
                      <a:r>
                        <a:rPr sz="950" b="0" spc="10" dirty="0">
                          <a:solidFill>
                            <a:srgbClr val="231F20"/>
                          </a:solidFill>
                          <a:latin typeface="Aktiv Grotesk Light"/>
                          <a:cs typeface="Aktiv Grotesk Light"/>
                        </a:rPr>
                        <a:t>wasteland,</a:t>
                      </a:r>
                      <a:r>
                        <a:rPr sz="950" b="0" spc="110" dirty="0">
                          <a:solidFill>
                            <a:srgbClr val="231F20"/>
                          </a:solidFill>
                          <a:latin typeface="Aktiv Grotesk Light"/>
                          <a:cs typeface="Aktiv Grotesk Light"/>
                        </a:rPr>
                        <a:t> </a:t>
                      </a:r>
                      <a:r>
                        <a:rPr sz="950" b="0" spc="10" dirty="0">
                          <a:solidFill>
                            <a:srgbClr val="231F20"/>
                          </a:solidFill>
                          <a:latin typeface="Aktiv Grotesk Light"/>
                          <a:cs typeface="Aktiv Grotesk Light"/>
                        </a:rPr>
                        <a:t>with</a:t>
                      </a:r>
                      <a:r>
                        <a:rPr sz="950" b="0" spc="105" dirty="0">
                          <a:solidFill>
                            <a:srgbClr val="231F20"/>
                          </a:solidFill>
                          <a:latin typeface="Aktiv Grotesk Light"/>
                          <a:cs typeface="Aktiv Grotesk Light"/>
                        </a:rPr>
                        <a:t> </a:t>
                      </a:r>
                      <a:r>
                        <a:rPr sz="950" b="0" spc="10" dirty="0">
                          <a:solidFill>
                            <a:srgbClr val="231F20"/>
                          </a:solidFill>
                          <a:latin typeface="Aktiv Grotesk Light"/>
                          <a:cs typeface="Aktiv Grotesk Light"/>
                        </a:rPr>
                        <a:t>radiation</a:t>
                      </a:r>
                      <a:r>
                        <a:rPr sz="950" b="0" spc="110" dirty="0">
                          <a:solidFill>
                            <a:srgbClr val="231F20"/>
                          </a:solidFill>
                          <a:latin typeface="Aktiv Grotesk Light"/>
                          <a:cs typeface="Aktiv Grotesk Light"/>
                        </a:rPr>
                        <a:t> </a:t>
                      </a:r>
                      <a:r>
                        <a:rPr sz="950" b="0" spc="10" dirty="0">
                          <a:solidFill>
                            <a:srgbClr val="231F20"/>
                          </a:solidFill>
                          <a:latin typeface="Aktiv Grotesk Light"/>
                          <a:cs typeface="Aktiv Grotesk Light"/>
                        </a:rPr>
                        <a:t>levels</a:t>
                      </a:r>
                      <a:r>
                        <a:rPr sz="950" b="0" spc="105" dirty="0">
                          <a:solidFill>
                            <a:srgbClr val="231F20"/>
                          </a:solidFill>
                          <a:latin typeface="Aktiv Grotesk Light"/>
                          <a:cs typeface="Aktiv Grotesk Light"/>
                        </a:rPr>
                        <a:t> </a:t>
                      </a:r>
                      <a:r>
                        <a:rPr sz="950" b="0" spc="10" dirty="0">
                          <a:solidFill>
                            <a:srgbClr val="231F20"/>
                          </a:solidFill>
                          <a:latin typeface="Aktiv Grotesk Light"/>
                          <a:cs typeface="Aktiv Grotesk Light"/>
                        </a:rPr>
                        <a:t>in</a:t>
                      </a:r>
                      <a:r>
                        <a:rPr sz="950" b="0" spc="110" dirty="0">
                          <a:solidFill>
                            <a:srgbClr val="231F20"/>
                          </a:solidFill>
                          <a:latin typeface="Aktiv Grotesk Light"/>
                          <a:cs typeface="Aktiv Grotesk Light"/>
                        </a:rPr>
                        <a:t> </a:t>
                      </a:r>
                      <a:r>
                        <a:rPr sz="950" b="0" spc="10" dirty="0">
                          <a:solidFill>
                            <a:srgbClr val="231F20"/>
                          </a:solidFill>
                          <a:latin typeface="Aktiv Grotesk Light"/>
                          <a:cs typeface="Aktiv Grotesk Light"/>
                        </a:rPr>
                        <a:t>2016</a:t>
                      </a:r>
                      <a:r>
                        <a:rPr sz="950" b="0" spc="105" dirty="0">
                          <a:solidFill>
                            <a:srgbClr val="231F20"/>
                          </a:solidFill>
                          <a:latin typeface="Aktiv Grotesk Light"/>
                          <a:cs typeface="Aktiv Grotesk Light"/>
                        </a:rPr>
                        <a:t> </a:t>
                      </a:r>
                      <a:r>
                        <a:rPr sz="950" b="0" spc="-10" dirty="0">
                          <a:solidFill>
                            <a:srgbClr val="231F20"/>
                          </a:solidFill>
                          <a:latin typeface="Aktiv Grotesk Light"/>
                          <a:cs typeface="Aktiv Grotesk Light"/>
                        </a:rPr>
                        <a:t>continuing</a:t>
                      </a:r>
                      <a:r>
                        <a:rPr sz="950" b="0" spc="500" dirty="0">
                          <a:solidFill>
                            <a:srgbClr val="231F20"/>
                          </a:solidFill>
                          <a:latin typeface="Aktiv Grotesk Light"/>
                          <a:cs typeface="Aktiv Grotesk Light"/>
                        </a:rPr>
                        <a:t> </a:t>
                      </a:r>
                      <a:r>
                        <a:rPr sz="950" b="0" spc="20" dirty="0">
                          <a:solidFill>
                            <a:srgbClr val="231F20"/>
                          </a:solidFill>
                          <a:latin typeface="Aktiv Grotesk Light"/>
                          <a:cs typeface="Aktiv Grotesk Light"/>
                        </a:rPr>
                        <a:t>to</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be</a:t>
                      </a:r>
                      <a:r>
                        <a:rPr sz="950" b="0" spc="70" dirty="0">
                          <a:solidFill>
                            <a:srgbClr val="231F20"/>
                          </a:solidFill>
                          <a:latin typeface="Aktiv Grotesk Light"/>
                          <a:cs typeface="Aktiv Grotesk Light"/>
                        </a:rPr>
                        <a:t> </a:t>
                      </a:r>
                      <a:r>
                        <a:rPr sz="950" b="0" spc="20" dirty="0">
                          <a:solidFill>
                            <a:srgbClr val="231F20"/>
                          </a:solidFill>
                          <a:latin typeface="Aktiv Grotesk Light"/>
                          <a:cs typeface="Aktiv Grotesk Light"/>
                        </a:rPr>
                        <a:t>above</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the</a:t>
                      </a:r>
                      <a:r>
                        <a:rPr sz="950" b="0" spc="70" dirty="0">
                          <a:solidFill>
                            <a:srgbClr val="231F20"/>
                          </a:solidFill>
                          <a:latin typeface="Aktiv Grotesk Light"/>
                          <a:cs typeface="Aktiv Grotesk Light"/>
                        </a:rPr>
                        <a:t> </a:t>
                      </a:r>
                      <a:r>
                        <a:rPr sz="950" b="0" spc="20" dirty="0">
                          <a:solidFill>
                            <a:srgbClr val="231F20"/>
                          </a:solidFill>
                          <a:latin typeface="Aktiv Grotesk Light"/>
                          <a:cs typeface="Aktiv Grotesk Light"/>
                        </a:rPr>
                        <a:t>established</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safety</a:t>
                      </a:r>
                      <a:r>
                        <a:rPr sz="950" b="0" spc="70" dirty="0">
                          <a:solidFill>
                            <a:srgbClr val="231F20"/>
                          </a:solidFill>
                          <a:latin typeface="Aktiv Grotesk Light"/>
                          <a:cs typeface="Aktiv Grotesk Light"/>
                        </a:rPr>
                        <a:t> </a:t>
                      </a:r>
                      <a:r>
                        <a:rPr sz="950" b="0" spc="20" dirty="0">
                          <a:solidFill>
                            <a:srgbClr val="231F20"/>
                          </a:solidFill>
                          <a:latin typeface="Aktiv Grotesk Light"/>
                          <a:cs typeface="Aktiv Grotesk Light"/>
                        </a:rPr>
                        <a:t>levels</a:t>
                      </a:r>
                      <a:r>
                        <a:rPr sz="950" b="0" spc="70" dirty="0">
                          <a:solidFill>
                            <a:srgbClr val="231F20"/>
                          </a:solidFill>
                          <a:latin typeface="Aktiv Grotesk Light"/>
                          <a:cs typeface="Aktiv Grotesk Light"/>
                        </a:rPr>
                        <a:t> </a:t>
                      </a:r>
                      <a:r>
                        <a:rPr sz="950" b="0" spc="20" dirty="0">
                          <a:solidFill>
                            <a:srgbClr val="231F20"/>
                          </a:solidFill>
                          <a:latin typeface="Aktiv Grotesk Light"/>
                          <a:cs typeface="Aktiv Grotesk Light"/>
                        </a:rPr>
                        <a:t>for</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human</a:t>
                      </a:r>
                      <a:r>
                        <a:rPr sz="950" b="0" spc="70" dirty="0">
                          <a:solidFill>
                            <a:srgbClr val="231F20"/>
                          </a:solidFill>
                          <a:latin typeface="Aktiv Grotesk Light"/>
                          <a:cs typeface="Aktiv Grotesk Light"/>
                        </a:rPr>
                        <a:t> </a:t>
                      </a:r>
                      <a:r>
                        <a:rPr sz="950" b="0" spc="20" dirty="0">
                          <a:solidFill>
                            <a:srgbClr val="231F20"/>
                          </a:solidFill>
                          <a:latin typeface="Aktiv Grotesk Light"/>
                          <a:cs typeface="Aktiv Grotesk Light"/>
                        </a:rPr>
                        <a:t>habitation.</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The</a:t>
                      </a:r>
                      <a:r>
                        <a:rPr sz="950" b="0" spc="70" dirty="0">
                          <a:solidFill>
                            <a:srgbClr val="231F20"/>
                          </a:solidFill>
                          <a:latin typeface="Aktiv Grotesk Light"/>
                          <a:cs typeface="Aktiv Grotesk Light"/>
                        </a:rPr>
                        <a:t> </a:t>
                      </a:r>
                      <a:r>
                        <a:rPr sz="950" b="0" spc="20" dirty="0">
                          <a:solidFill>
                            <a:srgbClr val="231F20"/>
                          </a:solidFill>
                          <a:latin typeface="Aktiv Grotesk Light"/>
                          <a:cs typeface="Aktiv Grotesk Light"/>
                        </a:rPr>
                        <a:t>United</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States</a:t>
                      </a:r>
                      <a:r>
                        <a:rPr sz="950" b="0" spc="70" dirty="0">
                          <a:solidFill>
                            <a:srgbClr val="231F20"/>
                          </a:solidFill>
                          <a:latin typeface="Aktiv Grotesk Light"/>
                          <a:cs typeface="Aktiv Grotesk Light"/>
                        </a:rPr>
                        <a:t> </a:t>
                      </a:r>
                      <a:r>
                        <a:rPr sz="950" b="0" spc="20" dirty="0">
                          <a:solidFill>
                            <a:srgbClr val="231F20"/>
                          </a:solidFill>
                          <a:latin typeface="Aktiv Grotesk Light"/>
                          <a:cs typeface="Aktiv Grotesk Light"/>
                        </a:rPr>
                        <a:t>ultimately</a:t>
                      </a:r>
                      <a:r>
                        <a:rPr sz="950" b="0" spc="70" dirty="0">
                          <a:solidFill>
                            <a:srgbClr val="231F20"/>
                          </a:solidFill>
                          <a:latin typeface="Aktiv Grotesk Light"/>
                          <a:cs typeface="Aktiv Grotesk Light"/>
                        </a:rPr>
                        <a:t> </a:t>
                      </a:r>
                      <a:r>
                        <a:rPr sz="950" b="0" spc="20" dirty="0">
                          <a:solidFill>
                            <a:srgbClr val="231F20"/>
                          </a:solidFill>
                          <a:latin typeface="Aktiv Grotesk Light"/>
                          <a:cs typeface="Aktiv Grotesk Light"/>
                        </a:rPr>
                        <a:t>paid</a:t>
                      </a:r>
                      <a:r>
                        <a:rPr sz="950" b="0" spc="65" dirty="0">
                          <a:solidFill>
                            <a:srgbClr val="231F20"/>
                          </a:solidFill>
                          <a:latin typeface="Aktiv Grotesk Light"/>
                          <a:cs typeface="Aktiv Grotesk Light"/>
                        </a:rPr>
                        <a:t> </a:t>
                      </a:r>
                      <a:r>
                        <a:rPr sz="950" b="0" spc="-25" dirty="0">
                          <a:solidFill>
                            <a:srgbClr val="231F20"/>
                          </a:solidFill>
                          <a:latin typeface="Aktiv Grotesk Light"/>
                          <a:cs typeface="Aktiv Grotesk Light"/>
                        </a:rPr>
                        <a:t>the</a:t>
                      </a:r>
                      <a:r>
                        <a:rPr sz="950" b="0" spc="20" dirty="0">
                          <a:solidFill>
                            <a:srgbClr val="231F20"/>
                          </a:solidFill>
                          <a:latin typeface="Aktiv Grotesk Light"/>
                          <a:cs typeface="Aktiv Grotesk Light"/>
                        </a:rPr>
                        <a:t> islanders</a:t>
                      </a:r>
                      <a:r>
                        <a:rPr sz="950" b="0" spc="75" dirty="0">
                          <a:solidFill>
                            <a:srgbClr val="231F20"/>
                          </a:solidFill>
                          <a:latin typeface="Aktiv Grotesk Light"/>
                          <a:cs typeface="Aktiv Grotesk Light"/>
                        </a:rPr>
                        <a:t> </a:t>
                      </a:r>
                      <a:r>
                        <a:rPr sz="950" b="0" spc="20" dirty="0">
                          <a:solidFill>
                            <a:srgbClr val="231F20"/>
                          </a:solidFill>
                          <a:latin typeface="Aktiv Grotesk Light"/>
                          <a:cs typeface="Aktiv Grotesk Light"/>
                        </a:rPr>
                        <a:t>and</a:t>
                      </a:r>
                      <a:r>
                        <a:rPr sz="950" b="0" spc="75" dirty="0">
                          <a:solidFill>
                            <a:srgbClr val="231F20"/>
                          </a:solidFill>
                          <a:latin typeface="Aktiv Grotesk Light"/>
                          <a:cs typeface="Aktiv Grotesk Light"/>
                        </a:rPr>
                        <a:t> </a:t>
                      </a:r>
                      <a:r>
                        <a:rPr sz="950" b="0" spc="20" dirty="0">
                          <a:solidFill>
                            <a:srgbClr val="231F20"/>
                          </a:solidFill>
                          <a:latin typeface="Aktiv Grotesk Light"/>
                          <a:cs typeface="Aktiv Grotesk Light"/>
                        </a:rPr>
                        <a:t>their</a:t>
                      </a:r>
                      <a:r>
                        <a:rPr sz="950" b="0" spc="80" dirty="0">
                          <a:solidFill>
                            <a:srgbClr val="231F20"/>
                          </a:solidFill>
                          <a:latin typeface="Aktiv Grotesk Light"/>
                          <a:cs typeface="Aktiv Grotesk Light"/>
                        </a:rPr>
                        <a:t> </a:t>
                      </a:r>
                      <a:r>
                        <a:rPr sz="950" b="0" spc="20" dirty="0">
                          <a:solidFill>
                            <a:srgbClr val="231F20"/>
                          </a:solidFill>
                          <a:latin typeface="Aktiv Grotesk Light"/>
                          <a:cs typeface="Aktiv Grotesk Light"/>
                        </a:rPr>
                        <a:t>descendants</a:t>
                      </a:r>
                      <a:r>
                        <a:rPr sz="950" b="0" spc="75" dirty="0">
                          <a:solidFill>
                            <a:srgbClr val="231F20"/>
                          </a:solidFill>
                          <a:latin typeface="Aktiv Grotesk Light"/>
                          <a:cs typeface="Aktiv Grotesk Light"/>
                        </a:rPr>
                        <a:t> </a:t>
                      </a:r>
                      <a:r>
                        <a:rPr sz="950" b="0" spc="20" dirty="0">
                          <a:solidFill>
                            <a:srgbClr val="231F20"/>
                          </a:solidFill>
                          <a:latin typeface="Aktiv Grotesk Light"/>
                          <a:cs typeface="Aktiv Grotesk Light"/>
                        </a:rPr>
                        <a:t>$125</a:t>
                      </a:r>
                      <a:r>
                        <a:rPr sz="950" b="0" spc="80" dirty="0">
                          <a:solidFill>
                            <a:srgbClr val="231F20"/>
                          </a:solidFill>
                          <a:latin typeface="Aktiv Grotesk Light"/>
                          <a:cs typeface="Aktiv Grotesk Light"/>
                        </a:rPr>
                        <a:t> </a:t>
                      </a:r>
                      <a:r>
                        <a:rPr sz="950" b="0" spc="20" dirty="0">
                          <a:solidFill>
                            <a:srgbClr val="231F20"/>
                          </a:solidFill>
                          <a:latin typeface="Aktiv Grotesk Light"/>
                          <a:cs typeface="Aktiv Grotesk Light"/>
                        </a:rPr>
                        <a:t>million</a:t>
                      </a:r>
                      <a:r>
                        <a:rPr sz="950" b="0" spc="75" dirty="0">
                          <a:solidFill>
                            <a:srgbClr val="231F20"/>
                          </a:solidFill>
                          <a:latin typeface="Aktiv Grotesk Light"/>
                          <a:cs typeface="Aktiv Grotesk Light"/>
                        </a:rPr>
                        <a:t> </a:t>
                      </a:r>
                      <a:r>
                        <a:rPr sz="950" b="0" spc="20" dirty="0">
                          <a:solidFill>
                            <a:srgbClr val="231F20"/>
                          </a:solidFill>
                          <a:latin typeface="Aktiv Grotesk Light"/>
                          <a:cs typeface="Aktiv Grotesk Light"/>
                        </a:rPr>
                        <a:t>in</a:t>
                      </a:r>
                      <a:r>
                        <a:rPr sz="950" b="0" spc="75" dirty="0">
                          <a:solidFill>
                            <a:srgbClr val="231F20"/>
                          </a:solidFill>
                          <a:latin typeface="Aktiv Grotesk Light"/>
                          <a:cs typeface="Aktiv Grotesk Light"/>
                        </a:rPr>
                        <a:t> </a:t>
                      </a:r>
                      <a:r>
                        <a:rPr sz="950" b="0" spc="20" dirty="0">
                          <a:solidFill>
                            <a:srgbClr val="231F20"/>
                          </a:solidFill>
                          <a:latin typeface="Aktiv Grotesk Light"/>
                          <a:cs typeface="Aktiv Grotesk Light"/>
                        </a:rPr>
                        <a:t>compensation</a:t>
                      </a:r>
                      <a:r>
                        <a:rPr sz="950" b="0" spc="80" dirty="0">
                          <a:solidFill>
                            <a:srgbClr val="231F20"/>
                          </a:solidFill>
                          <a:latin typeface="Aktiv Grotesk Light"/>
                          <a:cs typeface="Aktiv Grotesk Light"/>
                        </a:rPr>
                        <a:t> </a:t>
                      </a:r>
                      <a:r>
                        <a:rPr sz="950" b="0" spc="20" dirty="0">
                          <a:solidFill>
                            <a:srgbClr val="231F20"/>
                          </a:solidFill>
                          <a:latin typeface="Aktiv Grotesk Light"/>
                          <a:cs typeface="Aktiv Grotesk Light"/>
                        </a:rPr>
                        <a:t>for</a:t>
                      </a:r>
                      <a:r>
                        <a:rPr sz="950" b="0" spc="75" dirty="0">
                          <a:solidFill>
                            <a:srgbClr val="231F20"/>
                          </a:solidFill>
                          <a:latin typeface="Aktiv Grotesk Light"/>
                          <a:cs typeface="Aktiv Grotesk Light"/>
                        </a:rPr>
                        <a:t> </a:t>
                      </a:r>
                      <a:r>
                        <a:rPr sz="950" b="0" spc="20" dirty="0">
                          <a:solidFill>
                            <a:srgbClr val="231F20"/>
                          </a:solidFill>
                          <a:latin typeface="Aktiv Grotesk Light"/>
                          <a:cs typeface="Aktiv Grotesk Light"/>
                        </a:rPr>
                        <a:t>damage</a:t>
                      </a:r>
                      <a:r>
                        <a:rPr sz="950" b="0" spc="80" dirty="0">
                          <a:solidFill>
                            <a:srgbClr val="231F20"/>
                          </a:solidFill>
                          <a:latin typeface="Aktiv Grotesk Light"/>
                          <a:cs typeface="Aktiv Grotesk Light"/>
                        </a:rPr>
                        <a:t> </a:t>
                      </a:r>
                      <a:r>
                        <a:rPr sz="950" b="0" spc="20" dirty="0">
                          <a:solidFill>
                            <a:srgbClr val="231F20"/>
                          </a:solidFill>
                          <a:latin typeface="Aktiv Grotesk Light"/>
                          <a:cs typeface="Aktiv Grotesk Light"/>
                        </a:rPr>
                        <a:t>caused</a:t>
                      </a:r>
                      <a:r>
                        <a:rPr sz="950" b="0" spc="75" dirty="0">
                          <a:solidFill>
                            <a:srgbClr val="231F20"/>
                          </a:solidFill>
                          <a:latin typeface="Aktiv Grotesk Light"/>
                          <a:cs typeface="Aktiv Grotesk Light"/>
                        </a:rPr>
                        <a:t> </a:t>
                      </a:r>
                      <a:r>
                        <a:rPr sz="950" b="0" spc="20" dirty="0">
                          <a:solidFill>
                            <a:srgbClr val="231F20"/>
                          </a:solidFill>
                          <a:latin typeface="Aktiv Grotesk Light"/>
                          <a:cs typeface="Aktiv Grotesk Light"/>
                        </a:rPr>
                        <a:t>by</a:t>
                      </a:r>
                      <a:r>
                        <a:rPr sz="950" b="0" spc="75" dirty="0">
                          <a:solidFill>
                            <a:srgbClr val="231F20"/>
                          </a:solidFill>
                          <a:latin typeface="Aktiv Grotesk Light"/>
                          <a:cs typeface="Aktiv Grotesk Light"/>
                        </a:rPr>
                        <a:t> </a:t>
                      </a:r>
                      <a:r>
                        <a:rPr sz="950" b="0" spc="20" dirty="0">
                          <a:solidFill>
                            <a:srgbClr val="231F20"/>
                          </a:solidFill>
                          <a:latin typeface="Aktiv Grotesk Light"/>
                          <a:cs typeface="Aktiv Grotesk Light"/>
                        </a:rPr>
                        <a:t>the</a:t>
                      </a:r>
                      <a:r>
                        <a:rPr sz="950" b="0" spc="80" dirty="0">
                          <a:solidFill>
                            <a:srgbClr val="231F20"/>
                          </a:solidFill>
                          <a:latin typeface="Aktiv Grotesk Light"/>
                          <a:cs typeface="Aktiv Grotesk Light"/>
                        </a:rPr>
                        <a:t> </a:t>
                      </a:r>
                      <a:r>
                        <a:rPr sz="950" b="0" spc="20" dirty="0">
                          <a:solidFill>
                            <a:srgbClr val="231F20"/>
                          </a:solidFill>
                          <a:latin typeface="Aktiv Grotesk Light"/>
                          <a:cs typeface="Aktiv Grotesk Light"/>
                        </a:rPr>
                        <a:t>nuclear</a:t>
                      </a:r>
                      <a:r>
                        <a:rPr sz="950" b="0" spc="75" dirty="0">
                          <a:solidFill>
                            <a:srgbClr val="231F20"/>
                          </a:solidFill>
                          <a:latin typeface="Aktiv Grotesk Light"/>
                          <a:cs typeface="Aktiv Grotesk Light"/>
                        </a:rPr>
                        <a:t> </a:t>
                      </a:r>
                      <a:r>
                        <a:rPr sz="950" b="0" spc="-10" dirty="0">
                          <a:solidFill>
                            <a:srgbClr val="231F20"/>
                          </a:solidFill>
                          <a:latin typeface="Aktiv Grotesk Light"/>
                          <a:cs typeface="Aktiv Grotesk Light"/>
                        </a:rPr>
                        <a:t>testing </a:t>
                      </a:r>
                      <a:r>
                        <a:rPr sz="950" b="0" spc="20" dirty="0">
                          <a:solidFill>
                            <a:srgbClr val="231F20"/>
                          </a:solidFill>
                          <a:latin typeface="Aktiv Grotesk Light"/>
                          <a:cs typeface="Aktiv Grotesk Light"/>
                        </a:rPr>
                        <a:t>program</a:t>
                      </a:r>
                      <a:r>
                        <a:rPr sz="950" b="0" spc="80" dirty="0">
                          <a:solidFill>
                            <a:srgbClr val="231F20"/>
                          </a:solidFill>
                          <a:latin typeface="Aktiv Grotesk Light"/>
                          <a:cs typeface="Aktiv Grotesk Light"/>
                        </a:rPr>
                        <a:t> </a:t>
                      </a:r>
                      <a:r>
                        <a:rPr sz="950" b="0" spc="20" dirty="0">
                          <a:solidFill>
                            <a:srgbClr val="231F20"/>
                          </a:solidFill>
                          <a:latin typeface="Aktiv Grotesk Light"/>
                          <a:cs typeface="Aktiv Grotesk Light"/>
                        </a:rPr>
                        <a:t>and</a:t>
                      </a:r>
                      <a:r>
                        <a:rPr sz="950" b="0" spc="85" dirty="0">
                          <a:solidFill>
                            <a:srgbClr val="231F20"/>
                          </a:solidFill>
                          <a:latin typeface="Aktiv Grotesk Light"/>
                          <a:cs typeface="Aktiv Grotesk Light"/>
                        </a:rPr>
                        <a:t> </a:t>
                      </a:r>
                      <a:r>
                        <a:rPr sz="950" b="0" spc="20" dirty="0">
                          <a:solidFill>
                            <a:srgbClr val="231F20"/>
                          </a:solidFill>
                          <a:latin typeface="Aktiv Grotesk Light"/>
                          <a:cs typeface="Aktiv Grotesk Light"/>
                        </a:rPr>
                        <a:t>displacement</a:t>
                      </a:r>
                      <a:r>
                        <a:rPr sz="950" b="0" spc="85" dirty="0">
                          <a:solidFill>
                            <a:srgbClr val="231F20"/>
                          </a:solidFill>
                          <a:latin typeface="Aktiv Grotesk Light"/>
                          <a:cs typeface="Aktiv Grotesk Light"/>
                        </a:rPr>
                        <a:t> </a:t>
                      </a:r>
                      <a:r>
                        <a:rPr sz="950" b="0" spc="20" dirty="0">
                          <a:solidFill>
                            <a:srgbClr val="231F20"/>
                          </a:solidFill>
                          <a:latin typeface="Aktiv Grotesk Light"/>
                          <a:cs typeface="Aktiv Grotesk Light"/>
                        </a:rPr>
                        <a:t>from</a:t>
                      </a:r>
                      <a:r>
                        <a:rPr sz="950" b="0" spc="85" dirty="0">
                          <a:solidFill>
                            <a:srgbClr val="231F20"/>
                          </a:solidFill>
                          <a:latin typeface="Aktiv Grotesk Light"/>
                          <a:cs typeface="Aktiv Grotesk Light"/>
                        </a:rPr>
                        <a:t> </a:t>
                      </a:r>
                      <a:r>
                        <a:rPr sz="950" b="0" spc="20" dirty="0">
                          <a:solidFill>
                            <a:srgbClr val="231F20"/>
                          </a:solidFill>
                          <a:latin typeface="Aktiv Grotesk Light"/>
                          <a:cs typeface="Aktiv Grotesk Light"/>
                        </a:rPr>
                        <a:t>their</a:t>
                      </a:r>
                      <a:r>
                        <a:rPr sz="950" b="0" spc="85" dirty="0">
                          <a:solidFill>
                            <a:srgbClr val="231F20"/>
                          </a:solidFill>
                          <a:latin typeface="Aktiv Grotesk Light"/>
                          <a:cs typeface="Aktiv Grotesk Light"/>
                        </a:rPr>
                        <a:t> </a:t>
                      </a:r>
                      <a:r>
                        <a:rPr sz="950" b="0" spc="20" dirty="0">
                          <a:solidFill>
                            <a:srgbClr val="231F20"/>
                          </a:solidFill>
                          <a:latin typeface="Aktiv Grotesk Light"/>
                          <a:cs typeface="Aktiv Grotesk Light"/>
                        </a:rPr>
                        <a:t>home</a:t>
                      </a:r>
                      <a:r>
                        <a:rPr sz="950" b="0" spc="85" dirty="0">
                          <a:solidFill>
                            <a:srgbClr val="231F20"/>
                          </a:solidFill>
                          <a:latin typeface="Aktiv Grotesk Light"/>
                          <a:cs typeface="Aktiv Grotesk Light"/>
                        </a:rPr>
                        <a:t> </a:t>
                      </a:r>
                      <a:r>
                        <a:rPr sz="950" b="0" spc="-10" dirty="0">
                          <a:solidFill>
                            <a:srgbClr val="231F20"/>
                          </a:solidFill>
                          <a:latin typeface="Aktiv Grotesk Light"/>
                          <a:cs typeface="Aktiv Grotesk Light"/>
                        </a:rPr>
                        <a:t>island.</a:t>
                      </a:r>
                      <a:endParaRPr sz="950">
                        <a:latin typeface="Aktiv Grotesk Light"/>
                        <a:cs typeface="Aktiv Grotesk Light"/>
                      </a:endParaRPr>
                    </a:p>
                  </a:txBody>
                  <a:tcPr marL="0" marR="0" marT="33019" marB="0"/>
                </a:tc>
                <a:extLst>
                  <a:ext uri="{0D108BD9-81ED-4DB2-BD59-A6C34878D82A}">
                    <a16:rowId xmlns:a16="http://schemas.microsoft.com/office/drawing/2014/main" val="10003"/>
                  </a:ext>
                </a:extLst>
              </a:tr>
              <a:tr h="752475">
                <a:tc>
                  <a:txBody>
                    <a:bodyPr/>
                    <a:lstStyle/>
                    <a:p>
                      <a:pPr marL="55880">
                        <a:lnSpc>
                          <a:spcPct val="100000"/>
                        </a:lnSpc>
                        <a:spcBef>
                          <a:spcPts val="180"/>
                        </a:spcBef>
                      </a:pPr>
                      <a:r>
                        <a:rPr sz="950" b="0" spc="-20" dirty="0">
                          <a:solidFill>
                            <a:srgbClr val="231F20"/>
                          </a:solidFill>
                          <a:latin typeface="Aktiv Grotesk Light"/>
                          <a:cs typeface="Aktiv Grotesk Light"/>
                        </a:rPr>
                        <a:t>1956</a:t>
                      </a:r>
                      <a:endParaRPr sz="950">
                        <a:latin typeface="Aktiv Grotesk Light"/>
                        <a:cs typeface="Aktiv Grotesk Light"/>
                      </a:endParaRPr>
                    </a:p>
                  </a:txBody>
                  <a:tcPr marL="0" marR="0" marT="22860" marB="0"/>
                </a:tc>
                <a:tc>
                  <a:txBody>
                    <a:bodyPr/>
                    <a:lstStyle/>
                    <a:p>
                      <a:pPr marL="200025" marR="356870" indent="-92710">
                        <a:lnSpc>
                          <a:spcPts val="1090"/>
                        </a:lnSpc>
                        <a:spcBef>
                          <a:spcPts val="259"/>
                        </a:spcBef>
                      </a:pPr>
                      <a:r>
                        <a:rPr sz="950" b="0" spc="-10" dirty="0">
                          <a:solidFill>
                            <a:srgbClr val="231F20"/>
                          </a:solidFill>
                          <a:latin typeface="Aktiv Grotesk Light"/>
                          <a:cs typeface="Aktiv Grotesk Light"/>
                        </a:rPr>
                        <a:t>Minamata disease</a:t>
                      </a:r>
                      <a:endParaRPr sz="950">
                        <a:latin typeface="Aktiv Grotesk Light"/>
                        <a:cs typeface="Aktiv Grotesk Light"/>
                      </a:endParaRPr>
                    </a:p>
                  </a:txBody>
                  <a:tcPr marL="0" marR="0" marT="33019" marB="0"/>
                </a:tc>
                <a:tc>
                  <a:txBody>
                    <a:bodyPr/>
                    <a:lstStyle/>
                    <a:p>
                      <a:pPr marL="147955" marR="126364" indent="-92710">
                        <a:lnSpc>
                          <a:spcPts val="1090"/>
                        </a:lnSpc>
                        <a:spcBef>
                          <a:spcPts val="259"/>
                        </a:spcBef>
                      </a:pPr>
                      <a:r>
                        <a:rPr sz="950" b="0" spc="20" dirty="0">
                          <a:solidFill>
                            <a:srgbClr val="231F20"/>
                          </a:solidFill>
                          <a:latin typeface="Aktiv Grotesk Light"/>
                          <a:cs typeface="Aktiv Grotesk Light"/>
                        </a:rPr>
                        <a:t>In</a:t>
                      </a:r>
                      <a:r>
                        <a:rPr sz="950" b="0" spc="80" dirty="0">
                          <a:solidFill>
                            <a:srgbClr val="231F20"/>
                          </a:solidFill>
                          <a:latin typeface="Aktiv Grotesk Light"/>
                          <a:cs typeface="Aktiv Grotesk Light"/>
                        </a:rPr>
                        <a:t> </a:t>
                      </a:r>
                      <a:r>
                        <a:rPr sz="950" b="0" spc="20" dirty="0">
                          <a:solidFill>
                            <a:srgbClr val="231F20"/>
                          </a:solidFill>
                          <a:latin typeface="Aktiv Grotesk Light"/>
                          <a:cs typeface="Aktiv Grotesk Light"/>
                        </a:rPr>
                        <a:t>1956,</a:t>
                      </a:r>
                      <a:r>
                        <a:rPr sz="950" b="0" spc="80" dirty="0">
                          <a:solidFill>
                            <a:srgbClr val="231F20"/>
                          </a:solidFill>
                          <a:latin typeface="Aktiv Grotesk Light"/>
                          <a:cs typeface="Aktiv Grotesk Light"/>
                        </a:rPr>
                        <a:t> </a:t>
                      </a:r>
                      <a:r>
                        <a:rPr sz="950" b="0" spc="20" dirty="0">
                          <a:solidFill>
                            <a:srgbClr val="231F20"/>
                          </a:solidFill>
                          <a:latin typeface="Aktiv Grotesk Light"/>
                          <a:cs typeface="Aktiv Grotesk Light"/>
                        </a:rPr>
                        <a:t>Chisso</a:t>
                      </a:r>
                      <a:r>
                        <a:rPr sz="950" b="0" spc="80" dirty="0">
                          <a:solidFill>
                            <a:srgbClr val="231F20"/>
                          </a:solidFill>
                          <a:latin typeface="Aktiv Grotesk Light"/>
                          <a:cs typeface="Aktiv Grotesk Light"/>
                        </a:rPr>
                        <a:t> </a:t>
                      </a:r>
                      <a:r>
                        <a:rPr sz="950" b="0" spc="20" dirty="0">
                          <a:solidFill>
                            <a:srgbClr val="231F20"/>
                          </a:solidFill>
                          <a:latin typeface="Aktiv Grotesk Light"/>
                          <a:cs typeface="Aktiv Grotesk Light"/>
                        </a:rPr>
                        <a:t>Corporation’s</a:t>
                      </a:r>
                      <a:r>
                        <a:rPr sz="950" b="0" spc="80" dirty="0">
                          <a:solidFill>
                            <a:srgbClr val="231F20"/>
                          </a:solidFill>
                          <a:latin typeface="Aktiv Grotesk Light"/>
                          <a:cs typeface="Aktiv Grotesk Light"/>
                        </a:rPr>
                        <a:t> </a:t>
                      </a:r>
                      <a:r>
                        <a:rPr sz="950" b="0" spc="20" dirty="0">
                          <a:solidFill>
                            <a:srgbClr val="231F20"/>
                          </a:solidFill>
                          <a:latin typeface="Aktiv Grotesk Light"/>
                          <a:cs typeface="Aktiv Grotesk Light"/>
                        </a:rPr>
                        <a:t>industrial</a:t>
                      </a:r>
                      <a:r>
                        <a:rPr sz="950" b="0" spc="80" dirty="0">
                          <a:solidFill>
                            <a:srgbClr val="231F20"/>
                          </a:solidFill>
                          <a:latin typeface="Aktiv Grotesk Light"/>
                          <a:cs typeface="Aktiv Grotesk Light"/>
                        </a:rPr>
                        <a:t> </a:t>
                      </a:r>
                      <a:r>
                        <a:rPr sz="950" b="0" spc="20" dirty="0">
                          <a:solidFill>
                            <a:srgbClr val="231F20"/>
                          </a:solidFill>
                          <a:latin typeface="Aktiv Grotesk Light"/>
                          <a:cs typeface="Aktiv Grotesk Light"/>
                        </a:rPr>
                        <a:t>wastewater</a:t>
                      </a:r>
                      <a:r>
                        <a:rPr sz="950" b="0" spc="85" dirty="0">
                          <a:solidFill>
                            <a:srgbClr val="231F20"/>
                          </a:solidFill>
                          <a:latin typeface="Aktiv Grotesk Light"/>
                          <a:cs typeface="Aktiv Grotesk Light"/>
                        </a:rPr>
                        <a:t> </a:t>
                      </a:r>
                      <a:r>
                        <a:rPr sz="950" b="0" spc="20" dirty="0">
                          <a:solidFill>
                            <a:srgbClr val="231F20"/>
                          </a:solidFill>
                          <a:latin typeface="Aktiv Grotesk Light"/>
                          <a:cs typeface="Aktiv Grotesk Light"/>
                        </a:rPr>
                        <a:t>containing</a:t>
                      </a:r>
                      <a:r>
                        <a:rPr sz="950" b="0" spc="80" dirty="0">
                          <a:solidFill>
                            <a:srgbClr val="231F20"/>
                          </a:solidFill>
                          <a:latin typeface="Aktiv Grotesk Light"/>
                          <a:cs typeface="Aktiv Grotesk Light"/>
                        </a:rPr>
                        <a:t> </a:t>
                      </a:r>
                      <a:r>
                        <a:rPr sz="950" b="0" spc="20" dirty="0">
                          <a:solidFill>
                            <a:srgbClr val="231F20"/>
                          </a:solidFill>
                          <a:latin typeface="Aktiv Grotesk Light"/>
                          <a:cs typeface="Aktiv Grotesk Light"/>
                        </a:rPr>
                        <a:t>highly</a:t>
                      </a:r>
                      <a:r>
                        <a:rPr sz="950" b="0" spc="80" dirty="0">
                          <a:solidFill>
                            <a:srgbClr val="231F20"/>
                          </a:solidFill>
                          <a:latin typeface="Aktiv Grotesk Light"/>
                          <a:cs typeface="Aktiv Grotesk Light"/>
                        </a:rPr>
                        <a:t> </a:t>
                      </a:r>
                      <a:r>
                        <a:rPr sz="950" b="0" spc="20" dirty="0">
                          <a:solidFill>
                            <a:srgbClr val="231F20"/>
                          </a:solidFill>
                          <a:latin typeface="Aktiv Grotesk Light"/>
                          <a:cs typeface="Aktiv Grotesk Light"/>
                        </a:rPr>
                        <a:t>toxic</a:t>
                      </a:r>
                      <a:r>
                        <a:rPr sz="950" b="0" spc="80" dirty="0">
                          <a:solidFill>
                            <a:srgbClr val="231F20"/>
                          </a:solidFill>
                          <a:latin typeface="Aktiv Grotesk Light"/>
                          <a:cs typeface="Aktiv Grotesk Light"/>
                        </a:rPr>
                        <a:t> </a:t>
                      </a:r>
                      <a:r>
                        <a:rPr sz="950" b="0" spc="20" dirty="0">
                          <a:solidFill>
                            <a:srgbClr val="231F20"/>
                          </a:solidFill>
                          <a:latin typeface="Aktiv Grotesk Light"/>
                          <a:cs typeface="Aktiv Grotesk Light"/>
                        </a:rPr>
                        <a:t>methylmercury</a:t>
                      </a:r>
                      <a:r>
                        <a:rPr sz="950" b="0" spc="80" dirty="0">
                          <a:solidFill>
                            <a:srgbClr val="231F20"/>
                          </a:solidFill>
                          <a:latin typeface="Aktiv Grotesk Light"/>
                          <a:cs typeface="Aktiv Grotesk Light"/>
                        </a:rPr>
                        <a:t> </a:t>
                      </a:r>
                      <a:r>
                        <a:rPr sz="950" b="0" spc="20" dirty="0">
                          <a:solidFill>
                            <a:srgbClr val="231F20"/>
                          </a:solidFill>
                          <a:latin typeface="Aktiv Grotesk Light"/>
                          <a:cs typeface="Aktiv Grotesk Light"/>
                        </a:rPr>
                        <a:t>was</a:t>
                      </a:r>
                      <a:r>
                        <a:rPr sz="950" b="0" spc="85" dirty="0">
                          <a:solidFill>
                            <a:srgbClr val="231F20"/>
                          </a:solidFill>
                          <a:latin typeface="Aktiv Grotesk Light"/>
                          <a:cs typeface="Aktiv Grotesk Light"/>
                        </a:rPr>
                        <a:t> </a:t>
                      </a:r>
                      <a:r>
                        <a:rPr sz="950" b="0" spc="20" dirty="0">
                          <a:solidFill>
                            <a:srgbClr val="231F20"/>
                          </a:solidFill>
                          <a:latin typeface="Aktiv Grotesk Light"/>
                          <a:cs typeface="Aktiv Grotesk Light"/>
                        </a:rPr>
                        <a:t>released</a:t>
                      </a:r>
                      <a:r>
                        <a:rPr sz="950" b="0" spc="80" dirty="0">
                          <a:solidFill>
                            <a:srgbClr val="231F20"/>
                          </a:solidFill>
                          <a:latin typeface="Aktiv Grotesk Light"/>
                          <a:cs typeface="Aktiv Grotesk Light"/>
                        </a:rPr>
                        <a:t> </a:t>
                      </a:r>
                      <a:r>
                        <a:rPr sz="950" b="0" spc="-20" dirty="0">
                          <a:solidFill>
                            <a:srgbClr val="231F20"/>
                          </a:solidFill>
                          <a:latin typeface="Aktiv Grotesk Light"/>
                          <a:cs typeface="Aktiv Grotesk Light"/>
                        </a:rPr>
                        <a:t>into</a:t>
                      </a:r>
                      <a:r>
                        <a:rPr sz="950" b="0" spc="20" dirty="0">
                          <a:solidFill>
                            <a:srgbClr val="231F20"/>
                          </a:solidFill>
                          <a:latin typeface="Aktiv Grotesk Light"/>
                          <a:cs typeface="Aktiv Grotesk Light"/>
                        </a:rPr>
                        <a:t> Minamata</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Bay</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and</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the</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Shiranui</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Sea.</a:t>
                      </a:r>
                      <a:r>
                        <a:rPr sz="950" b="0" spc="70" dirty="0">
                          <a:solidFill>
                            <a:srgbClr val="231F20"/>
                          </a:solidFill>
                          <a:latin typeface="Aktiv Grotesk Light"/>
                          <a:cs typeface="Aktiv Grotesk Light"/>
                        </a:rPr>
                        <a:t> </a:t>
                      </a:r>
                      <a:r>
                        <a:rPr sz="950" b="0" spc="20" dirty="0">
                          <a:solidFill>
                            <a:srgbClr val="231F20"/>
                          </a:solidFill>
                          <a:latin typeface="Aktiv Grotesk Light"/>
                          <a:cs typeface="Aktiv Grotesk Light"/>
                        </a:rPr>
                        <a:t>As</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the</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mercury</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bioaccumulated</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in</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shellfish</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and</a:t>
                      </a:r>
                      <a:r>
                        <a:rPr sz="950" b="0" spc="70" dirty="0">
                          <a:solidFill>
                            <a:srgbClr val="231F20"/>
                          </a:solidFill>
                          <a:latin typeface="Aktiv Grotesk Light"/>
                          <a:cs typeface="Aktiv Grotesk Light"/>
                        </a:rPr>
                        <a:t> </a:t>
                      </a:r>
                      <a:r>
                        <a:rPr sz="950" b="0" spc="20" dirty="0">
                          <a:solidFill>
                            <a:srgbClr val="231F20"/>
                          </a:solidFill>
                          <a:latin typeface="Aktiv Grotesk Light"/>
                          <a:cs typeface="Aktiv Grotesk Light"/>
                        </a:rPr>
                        <a:t>fish</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that</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were</a:t>
                      </a:r>
                      <a:r>
                        <a:rPr sz="950" b="0" spc="65" dirty="0">
                          <a:solidFill>
                            <a:srgbClr val="231F20"/>
                          </a:solidFill>
                          <a:latin typeface="Aktiv Grotesk Light"/>
                          <a:cs typeface="Aktiv Grotesk Light"/>
                        </a:rPr>
                        <a:t> </a:t>
                      </a:r>
                      <a:r>
                        <a:rPr sz="950" b="0" spc="-10" dirty="0">
                          <a:solidFill>
                            <a:srgbClr val="231F20"/>
                          </a:solidFill>
                          <a:latin typeface="Aktiv Grotesk Light"/>
                          <a:cs typeface="Aktiv Grotesk Light"/>
                        </a:rPr>
                        <a:t>eaten</a:t>
                      </a:r>
                      <a:r>
                        <a:rPr sz="950" b="0" spc="500" dirty="0">
                          <a:solidFill>
                            <a:srgbClr val="231F20"/>
                          </a:solidFill>
                          <a:latin typeface="Aktiv Grotesk Light"/>
                          <a:cs typeface="Aktiv Grotesk Light"/>
                        </a:rPr>
                        <a:t>  </a:t>
                      </a:r>
                      <a:r>
                        <a:rPr sz="950" b="0" spc="20" dirty="0">
                          <a:solidFill>
                            <a:srgbClr val="231F20"/>
                          </a:solidFill>
                          <a:latin typeface="Aktiv Grotesk Light"/>
                          <a:cs typeface="Aktiv Grotesk Light"/>
                        </a:rPr>
                        <a:t>by</a:t>
                      </a:r>
                      <a:r>
                        <a:rPr sz="950" b="0" spc="70" dirty="0">
                          <a:solidFill>
                            <a:srgbClr val="231F20"/>
                          </a:solidFill>
                          <a:latin typeface="Aktiv Grotesk Light"/>
                          <a:cs typeface="Aktiv Grotesk Light"/>
                        </a:rPr>
                        <a:t> </a:t>
                      </a:r>
                      <a:r>
                        <a:rPr sz="950" b="0" spc="20" dirty="0">
                          <a:solidFill>
                            <a:srgbClr val="231F20"/>
                          </a:solidFill>
                          <a:latin typeface="Aktiv Grotesk Light"/>
                          <a:cs typeface="Aktiv Grotesk Light"/>
                        </a:rPr>
                        <a:t>the</a:t>
                      </a:r>
                      <a:r>
                        <a:rPr sz="950" b="0" spc="70" dirty="0">
                          <a:solidFill>
                            <a:srgbClr val="231F20"/>
                          </a:solidFill>
                          <a:latin typeface="Aktiv Grotesk Light"/>
                          <a:cs typeface="Aktiv Grotesk Light"/>
                        </a:rPr>
                        <a:t> </a:t>
                      </a:r>
                      <a:r>
                        <a:rPr sz="950" b="0" spc="20" dirty="0">
                          <a:solidFill>
                            <a:srgbClr val="231F20"/>
                          </a:solidFill>
                          <a:latin typeface="Aktiv Grotesk Light"/>
                          <a:cs typeface="Aktiv Grotesk Light"/>
                        </a:rPr>
                        <a:t>local</a:t>
                      </a:r>
                      <a:r>
                        <a:rPr sz="950" b="0" spc="70" dirty="0">
                          <a:solidFill>
                            <a:srgbClr val="231F20"/>
                          </a:solidFill>
                          <a:latin typeface="Aktiv Grotesk Light"/>
                          <a:cs typeface="Aktiv Grotesk Light"/>
                        </a:rPr>
                        <a:t> </a:t>
                      </a:r>
                      <a:r>
                        <a:rPr sz="950" b="0" spc="20" dirty="0">
                          <a:solidFill>
                            <a:srgbClr val="231F20"/>
                          </a:solidFill>
                          <a:latin typeface="Aktiv Grotesk Light"/>
                          <a:cs typeface="Aktiv Grotesk Light"/>
                        </a:rPr>
                        <a:t>populace,</a:t>
                      </a:r>
                      <a:r>
                        <a:rPr sz="950" b="0" spc="75" dirty="0">
                          <a:solidFill>
                            <a:srgbClr val="231F20"/>
                          </a:solidFill>
                          <a:latin typeface="Aktiv Grotesk Light"/>
                          <a:cs typeface="Aktiv Grotesk Light"/>
                        </a:rPr>
                        <a:t> </a:t>
                      </a:r>
                      <a:r>
                        <a:rPr sz="950" b="0" spc="20" dirty="0">
                          <a:solidFill>
                            <a:srgbClr val="231F20"/>
                          </a:solidFill>
                          <a:latin typeface="Aktiv Grotesk Light"/>
                          <a:cs typeface="Aktiv Grotesk Light"/>
                        </a:rPr>
                        <a:t>individuals</a:t>
                      </a:r>
                      <a:r>
                        <a:rPr sz="950" b="0" spc="70" dirty="0">
                          <a:solidFill>
                            <a:srgbClr val="231F20"/>
                          </a:solidFill>
                          <a:latin typeface="Aktiv Grotesk Light"/>
                          <a:cs typeface="Aktiv Grotesk Light"/>
                        </a:rPr>
                        <a:t> </a:t>
                      </a:r>
                      <a:r>
                        <a:rPr sz="950" b="0" spc="20" dirty="0">
                          <a:solidFill>
                            <a:srgbClr val="231F20"/>
                          </a:solidFill>
                          <a:latin typeface="Aktiv Grotesk Light"/>
                          <a:cs typeface="Aktiv Grotesk Light"/>
                        </a:rPr>
                        <a:t>began</a:t>
                      </a:r>
                      <a:r>
                        <a:rPr sz="950" b="0" spc="70" dirty="0">
                          <a:solidFill>
                            <a:srgbClr val="231F20"/>
                          </a:solidFill>
                          <a:latin typeface="Aktiv Grotesk Light"/>
                          <a:cs typeface="Aktiv Grotesk Light"/>
                        </a:rPr>
                        <a:t> </a:t>
                      </a:r>
                      <a:r>
                        <a:rPr sz="950" b="0" spc="20" dirty="0">
                          <a:solidFill>
                            <a:srgbClr val="231F20"/>
                          </a:solidFill>
                          <a:latin typeface="Aktiv Grotesk Light"/>
                          <a:cs typeface="Aktiv Grotesk Light"/>
                        </a:rPr>
                        <a:t>to</a:t>
                      </a:r>
                      <a:r>
                        <a:rPr sz="950" b="0" spc="75" dirty="0">
                          <a:solidFill>
                            <a:srgbClr val="231F20"/>
                          </a:solidFill>
                          <a:latin typeface="Aktiv Grotesk Light"/>
                          <a:cs typeface="Aktiv Grotesk Light"/>
                        </a:rPr>
                        <a:t> </a:t>
                      </a:r>
                      <a:r>
                        <a:rPr sz="950" b="0" spc="20" dirty="0">
                          <a:solidFill>
                            <a:srgbClr val="231F20"/>
                          </a:solidFill>
                          <a:latin typeface="Aktiv Grotesk Light"/>
                          <a:cs typeface="Aktiv Grotesk Light"/>
                        </a:rPr>
                        <a:t>show</a:t>
                      </a:r>
                      <a:r>
                        <a:rPr sz="950" b="0" spc="70" dirty="0">
                          <a:solidFill>
                            <a:srgbClr val="231F20"/>
                          </a:solidFill>
                          <a:latin typeface="Aktiv Grotesk Light"/>
                          <a:cs typeface="Aktiv Grotesk Light"/>
                        </a:rPr>
                        <a:t> </a:t>
                      </a:r>
                      <a:r>
                        <a:rPr sz="950" b="0" spc="20" dirty="0">
                          <a:solidFill>
                            <a:srgbClr val="231F20"/>
                          </a:solidFill>
                          <a:latin typeface="Aktiv Grotesk Light"/>
                          <a:cs typeface="Aktiv Grotesk Light"/>
                        </a:rPr>
                        <a:t>signs</a:t>
                      </a:r>
                      <a:r>
                        <a:rPr sz="950" b="0" spc="70" dirty="0">
                          <a:solidFill>
                            <a:srgbClr val="231F20"/>
                          </a:solidFill>
                          <a:latin typeface="Aktiv Grotesk Light"/>
                          <a:cs typeface="Aktiv Grotesk Light"/>
                        </a:rPr>
                        <a:t> </a:t>
                      </a:r>
                      <a:r>
                        <a:rPr sz="950" b="0" spc="20" dirty="0">
                          <a:solidFill>
                            <a:srgbClr val="231F20"/>
                          </a:solidFill>
                          <a:latin typeface="Aktiv Grotesk Light"/>
                          <a:cs typeface="Aktiv Grotesk Light"/>
                        </a:rPr>
                        <a:t>of</a:t>
                      </a:r>
                      <a:r>
                        <a:rPr sz="950" b="0" spc="75" dirty="0">
                          <a:solidFill>
                            <a:srgbClr val="231F20"/>
                          </a:solidFill>
                          <a:latin typeface="Aktiv Grotesk Light"/>
                          <a:cs typeface="Aktiv Grotesk Light"/>
                        </a:rPr>
                        <a:t> </a:t>
                      </a:r>
                      <a:r>
                        <a:rPr sz="950" b="0" spc="20" dirty="0">
                          <a:solidFill>
                            <a:srgbClr val="231F20"/>
                          </a:solidFill>
                          <a:latin typeface="Aktiv Grotesk Light"/>
                          <a:cs typeface="Aktiv Grotesk Light"/>
                        </a:rPr>
                        <a:t>neurological</a:t>
                      </a:r>
                      <a:r>
                        <a:rPr sz="950" b="0" spc="70" dirty="0">
                          <a:solidFill>
                            <a:srgbClr val="231F20"/>
                          </a:solidFill>
                          <a:latin typeface="Aktiv Grotesk Light"/>
                          <a:cs typeface="Aktiv Grotesk Light"/>
                        </a:rPr>
                        <a:t> </a:t>
                      </a:r>
                      <a:r>
                        <a:rPr sz="950" b="0" spc="20" dirty="0">
                          <a:solidFill>
                            <a:srgbClr val="231F20"/>
                          </a:solidFill>
                          <a:latin typeface="Aktiv Grotesk Light"/>
                          <a:cs typeface="Aktiv Grotesk Light"/>
                        </a:rPr>
                        <a:t>disorders,</a:t>
                      </a:r>
                      <a:r>
                        <a:rPr sz="950" b="0" spc="70" dirty="0">
                          <a:solidFill>
                            <a:srgbClr val="231F20"/>
                          </a:solidFill>
                          <a:latin typeface="Aktiv Grotesk Light"/>
                          <a:cs typeface="Aktiv Grotesk Light"/>
                        </a:rPr>
                        <a:t> </a:t>
                      </a:r>
                      <a:r>
                        <a:rPr sz="950" b="0" spc="20" dirty="0">
                          <a:solidFill>
                            <a:srgbClr val="231F20"/>
                          </a:solidFill>
                          <a:latin typeface="Aktiv Grotesk Light"/>
                          <a:cs typeface="Aktiv Grotesk Light"/>
                        </a:rPr>
                        <a:t>including</a:t>
                      </a:r>
                      <a:r>
                        <a:rPr sz="950" b="0" spc="75" dirty="0">
                          <a:solidFill>
                            <a:srgbClr val="231F20"/>
                          </a:solidFill>
                          <a:latin typeface="Aktiv Grotesk Light"/>
                          <a:cs typeface="Aktiv Grotesk Light"/>
                        </a:rPr>
                        <a:t> </a:t>
                      </a:r>
                      <a:r>
                        <a:rPr sz="950" b="0" spc="20" dirty="0">
                          <a:solidFill>
                            <a:srgbClr val="231F20"/>
                          </a:solidFill>
                          <a:latin typeface="Aktiv Grotesk Light"/>
                          <a:cs typeface="Aktiv Grotesk Light"/>
                        </a:rPr>
                        <a:t>numbness</a:t>
                      </a:r>
                      <a:r>
                        <a:rPr sz="950" b="0" spc="70" dirty="0">
                          <a:solidFill>
                            <a:srgbClr val="231F20"/>
                          </a:solidFill>
                          <a:latin typeface="Aktiv Grotesk Light"/>
                          <a:cs typeface="Aktiv Grotesk Light"/>
                        </a:rPr>
                        <a:t> </a:t>
                      </a:r>
                      <a:r>
                        <a:rPr sz="950" b="0" spc="-25" dirty="0">
                          <a:solidFill>
                            <a:srgbClr val="231F20"/>
                          </a:solidFill>
                          <a:latin typeface="Aktiv Grotesk Light"/>
                          <a:cs typeface="Aktiv Grotesk Light"/>
                        </a:rPr>
                        <a:t>and</a:t>
                      </a:r>
                      <a:r>
                        <a:rPr sz="950" b="0" spc="10" dirty="0">
                          <a:solidFill>
                            <a:srgbClr val="231F20"/>
                          </a:solidFill>
                          <a:latin typeface="Aktiv Grotesk Light"/>
                          <a:cs typeface="Aktiv Grotesk Light"/>
                        </a:rPr>
                        <a:t> difficulty</a:t>
                      </a:r>
                      <a:r>
                        <a:rPr sz="950" b="0" spc="140" dirty="0">
                          <a:solidFill>
                            <a:srgbClr val="231F20"/>
                          </a:solidFill>
                          <a:latin typeface="Aktiv Grotesk Light"/>
                          <a:cs typeface="Aktiv Grotesk Light"/>
                        </a:rPr>
                        <a:t> </a:t>
                      </a:r>
                      <a:r>
                        <a:rPr sz="950" b="0" spc="10" dirty="0">
                          <a:solidFill>
                            <a:srgbClr val="231F20"/>
                          </a:solidFill>
                          <a:latin typeface="Aktiv Grotesk Light"/>
                          <a:cs typeface="Aktiv Grotesk Light"/>
                        </a:rPr>
                        <a:t>seeing,</a:t>
                      </a:r>
                      <a:r>
                        <a:rPr sz="950" b="0" spc="140" dirty="0">
                          <a:solidFill>
                            <a:srgbClr val="231F20"/>
                          </a:solidFill>
                          <a:latin typeface="Aktiv Grotesk Light"/>
                          <a:cs typeface="Aktiv Grotesk Light"/>
                        </a:rPr>
                        <a:t> </a:t>
                      </a:r>
                      <a:r>
                        <a:rPr sz="950" b="0" spc="10" dirty="0">
                          <a:solidFill>
                            <a:srgbClr val="231F20"/>
                          </a:solidFill>
                          <a:latin typeface="Aktiv Grotesk Light"/>
                          <a:cs typeface="Aktiv Grotesk Light"/>
                        </a:rPr>
                        <a:t>hearing,</a:t>
                      </a:r>
                      <a:r>
                        <a:rPr sz="950" b="0" spc="145" dirty="0">
                          <a:solidFill>
                            <a:srgbClr val="231F20"/>
                          </a:solidFill>
                          <a:latin typeface="Aktiv Grotesk Light"/>
                          <a:cs typeface="Aktiv Grotesk Light"/>
                        </a:rPr>
                        <a:t> </a:t>
                      </a:r>
                      <a:r>
                        <a:rPr sz="950" b="0" spc="10" dirty="0">
                          <a:solidFill>
                            <a:srgbClr val="231F20"/>
                          </a:solidFill>
                          <a:latin typeface="Aktiv Grotesk Light"/>
                          <a:cs typeface="Aktiv Grotesk Light"/>
                        </a:rPr>
                        <a:t>and</a:t>
                      </a:r>
                      <a:r>
                        <a:rPr sz="950" b="0" spc="140" dirty="0">
                          <a:solidFill>
                            <a:srgbClr val="231F20"/>
                          </a:solidFill>
                          <a:latin typeface="Aktiv Grotesk Light"/>
                          <a:cs typeface="Aktiv Grotesk Light"/>
                        </a:rPr>
                        <a:t> </a:t>
                      </a:r>
                      <a:r>
                        <a:rPr sz="950" b="0" spc="10" dirty="0">
                          <a:solidFill>
                            <a:srgbClr val="231F20"/>
                          </a:solidFill>
                          <a:latin typeface="Aktiv Grotesk Light"/>
                          <a:cs typeface="Aktiv Grotesk Light"/>
                        </a:rPr>
                        <a:t>swallowing.</a:t>
                      </a:r>
                      <a:r>
                        <a:rPr sz="950" b="0" spc="145" dirty="0">
                          <a:solidFill>
                            <a:srgbClr val="231F20"/>
                          </a:solidFill>
                          <a:latin typeface="Aktiv Grotesk Light"/>
                          <a:cs typeface="Aktiv Grotesk Light"/>
                        </a:rPr>
                        <a:t> </a:t>
                      </a:r>
                      <a:r>
                        <a:rPr sz="950" b="0" spc="10" dirty="0">
                          <a:solidFill>
                            <a:srgbClr val="231F20"/>
                          </a:solidFill>
                          <a:latin typeface="Aktiv Grotesk Light"/>
                          <a:cs typeface="Aktiv Grotesk Light"/>
                        </a:rPr>
                        <a:t>Initial</a:t>
                      </a:r>
                      <a:r>
                        <a:rPr sz="950" b="0" spc="140" dirty="0">
                          <a:solidFill>
                            <a:srgbClr val="231F20"/>
                          </a:solidFill>
                          <a:latin typeface="Aktiv Grotesk Light"/>
                          <a:cs typeface="Aktiv Grotesk Light"/>
                        </a:rPr>
                        <a:t> </a:t>
                      </a:r>
                      <a:r>
                        <a:rPr sz="950" b="0" spc="10" dirty="0">
                          <a:solidFill>
                            <a:srgbClr val="231F20"/>
                          </a:solidFill>
                          <a:latin typeface="Aktiv Grotesk Light"/>
                          <a:cs typeface="Aktiv Grotesk Light"/>
                        </a:rPr>
                        <a:t>symptoms</a:t>
                      </a:r>
                      <a:r>
                        <a:rPr sz="950" b="0" spc="145" dirty="0">
                          <a:solidFill>
                            <a:srgbClr val="231F20"/>
                          </a:solidFill>
                          <a:latin typeface="Aktiv Grotesk Light"/>
                          <a:cs typeface="Aktiv Grotesk Light"/>
                        </a:rPr>
                        <a:t> </a:t>
                      </a:r>
                      <a:r>
                        <a:rPr sz="950" b="0" spc="10" dirty="0">
                          <a:solidFill>
                            <a:srgbClr val="231F20"/>
                          </a:solidFill>
                          <a:latin typeface="Aktiv Grotesk Light"/>
                          <a:cs typeface="Aktiv Grotesk Light"/>
                        </a:rPr>
                        <a:t>were</a:t>
                      </a:r>
                      <a:r>
                        <a:rPr sz="950" b="0" spc="140" dirty="0">
                          <a:solidFill>
                            <a:srgbClr val="231F20"/>
                          </a:solidFill>
                          <a:latin typeface="Aktiv Grotesk Light"/>
                          <a:cs typeface="Aktiv Grotesk Light"/>
                        </a:rPr>
                        <a:t> </a:t>
                      </a:r>
                      <a:r>
                        <a:rPr sz="950" b="0" spc="10" dirty="0">
                          <a:solidFill>
                            <a:srgbClr val="231F20"/>
                          </a:solidFill>
                          <a:latin typeface="Aktiv Grotesk Light"/>
                          <a:cs typeface="Aktiv Grotesk Light"/>
                        </a:rPr>
                        <a:t>followed</a:t>
                      </a:r>
                      <a:r>
                        <a:rPr sz="950" b="0" spc="145" dirty="0">
                          <a:solidFill>
                            <a:srgbClr val="231F20"/>
                          </a:solidFill>
                          <a:latin typeface="Aktiv Grotesk Light"/>
                          <a:cs typeface="Aktiv Grotesk Light"/>
                        </a:rPr>
                        <a:t> </a:t>
                      </a:r>
                      <a:r>
                        <a:rPr sz="950" b="0" spc="10" dirty="0">
                          <a:solidFill>
                            <a:srgbClr val="231F20"/>
                          </a:solidFill>
                          <a:latin typeface="Aktiv Grotesk Light"/>
                          <a:cs typeface="Aktiv Grotesk Light"/>
                        </a:rPr>
                        <a:t>by</a:t>
                      </a:r>
                      <a:r>
                        <a:rPr sz="950" b="0" spc="140" dirty="0">
                          <a:solidFill>
                            <a:srgbClr val="231F20"/>
                          </a:solidFill>
                          <a:latin typeface="Aktiv Grotesk Light"/>
                          <a:cs typeface="Aktiv Grotesk Light"/>
                        </a:rPr>
                        <a:t> </a:t>
                      </a:r>
                      <a:r>
                        <a:rPr sz="950" b="0" spc="10" dirty="0">
                          <a:solidFill>
                            <a:srgbClr val="231F20"/>
                          </a:solidFill>
                          <a:latin typeface="Aktiv Grotesk Light"/>
                          <a:cs typeface="Aktiv Grotesk Light"/>
                        </a:rPr>
                        <a:t>severe</a:t>
                      </a:r>
                      <a:r>
                        <a:rPr sz="950" b="0" spc="145" dirty="0">
                          <a:solidFill>
                            <a:srgbClr val="231F20"/>
                          </a:solidFill>
                          <a:latin typeface="Aktiv Grotesk Light"/>
                          <a:cs typeface="Aktiv Grotesk Light"/>
                        </a:rPr>
                        <a:t> </a:t>
                      </a:r>
                      <a:r>
                        <a:rPr sz="950" b="0" spc="10" dirty="0">
                          <a:solidFill>
                            <a:srgbClr val="231F20"/>
                          </a:solidFill>
                          <a:latin typeface="Aktiv Grotesk Light"/>
                          <a:cs typeface="Aktiv Grotesk Light"/>
                        </a:rPr>
                        <a:t>convulsions,</a:t>
                      </a:r>
                      <a:r>
                        <a:rPr sz="950" b="0" spc="140" dirty="0">
                          <a:solidFill>
                            <a:srgbClr val="231F20"/>
                          </a:solidFill>
                          <a:latin typeface="Aktiv Grotesk Light"/>
                          <a:cs typeface="Aktiv Grotesk Light"/>
                        </a:rPr>
                        <a:t> </a:t>
                      </a:r>
                      <a:r>
                        <a:rPr sz="950" b="0" spc="10" dirty="0">
                          <a:solidFill>
                            <a:srgbClr val="231F20"/>
                          </a:solidFill>
                          <a:latin typeface="Aktiv Grotesk Light"/>
                          <a:cs typeface="Aktiv Grotesk Light"/>
                        </a:rPr>
                        <a:t>coma,</a:t>
                      </a:r>
                      <a:r>
                        <a:rPr sz="950" b="0" spc="145" dirty="0">
                          <a:solidFill>
                            <a:srgbClr val="231F20"/>
                          </a:solidFill>
                          <a:latin typeface="Aktiv Grotesk Light"/>
                          <a:cs typeface="Aktiv Grotesk Light"/>
                        </a:rPr>
                        <a:t> </a:t>
                      </a:r>
                      <a:r>
                        <a:rPr sz="950" b="0" spc="-25" dirty="0">
                          <a:solidFill>
                            <a:srgbClr val="231F20"/>
                          </a:solidFill>
                          <a:latin typeface="Aktiv Grotesk Light"/>
                          <a:cs typeface="Aktiv Grotesk Light"/>
                        </a:rPr>
                        <a:t>and</a:t>
                      </a:r>
                      <a:r>
                        <a:rPr sz="950" b="0" spc="20" dirty="0">
                          <a:solidFill>
                            <a:srgbClr val="231F20"/>
                          </a:solidFill>
                          <a:latin typeface="Aktiv Grotesk Light"/>
                          <a:cs typeface="Aktiv Grotesk Light"/>
                        </a:rPr>
                        <a:t> eventual</a:t>
                      </a:r>
                      <a:r>
                        <a:rPr sz="950" b="0" spc="60" dirty="0">
                          <a:solidFill>
                            <a:srgbClr val="231F20"/>
                          </a:solidFill>
                          <a:latin typeface="Aktiv Grotesk Light"/>
                          <a:cs typeface="Aktiv Grotesk Light"/>
                        </a:rPr>
                        <a:t> </a:t>
                      </a:r>
                      <a:r>
                        <a:rPr sz="950" b="0" spc="20" dirty="0">
                          <a:solidFill>
                            <a:srgbClr val="231F20"/>
                          </a:solidFill>
                          <a:latin typeface="Aktiv Grotesk Light"/>
                          <a:cs typeface="Aktiv Grotesk Light"/>
                        </a:rPr>
                        <a:t>death,</a:t>
                      </a:r>
                      <a:r>
                        <a:rPr sz="950" b="0" spc="60" dirty="0">
                          <a:solidFill>
                            <a:srgbClr val="231F20"/>
                          </a:solidFill>
                          <a:latin typeface="Aktiv Grotesk Light"/>
                          <a:cs typeface="Aktiv Grotesk Light"/>
                        </a:rPr>
                        <a:t> </a:t>
                      </a:r>
                      <a:r>
                        <a:rPr sz="950" b="0" spc="20" dirty="0">
                          <a:solidFill>
                            <a:srgbClr val="231F20"/>
                          </a:solidFill>
                          <a:latin typeface="Aktiv Grotesk Light"/>
                          <a:cs typeface="Aktiv Grotesk Light"/>
                        </a:rPr>
                        <a:t>and</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2,265</a:t>
                      </a:r>
                      <a:r>
                        <a:rPr sz="950" b="0" spc="60" dirty="0">
                          <a:solidFill>
                            <a:srgbClr val="231F20"/>
                          </a:solidFill>
                          <a:latin typeface="Aktiv Grotesk Light"/>
                          <a:cs typeface="Aktiv Grotesk Light"/>
                        </a:rPr>
                        <a:t> </a:t>
                      </a:r>
                      <a:r>
                        <a:rPr sz="950" b="0" spc="20" dirty="0">
                          <a:solidFill>
                            <a:srgbClr val="231F20"/>
                          </a:solidFill>
                          <a:latin typeface="Aktiv Grotesk Light"/>
                          <a:cs typeface="Aktiv Grotesk Light"/>
                        </a:rPr>
                        <a:t>fatalities</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are</a:t>
                      </a:r>
                      <a:r>
                        <a:rPr sz="950" b="0" spc="60" dirty="0">
                          <a:solidFill>
                            <a:srgbClr val="231F20"/>
                          </a:solidFill>
                          <a:latin typeface="Aktiv Grotesk Light"/>
                          <a:cs typeface="Aktiv Grotesk Light"/>
                        </a:rPr>
                        <a:t> </a:t>
                      </a:r>
                      <a:r>
                        <a:rPr sz="950" b="0" spc="20" dirty="0">
                          <a:solidFill>
                            <a:srgbClr val="231F20"/>
                          </a:solidFill>
                          <a:latin typeface="Aktiv Grotesk Light"/>
                          <a:cs typeface="Aktiv Grotesk Light"/>
                        </a:rPr>
                        <a:t>recognized</a:t>
                      </a:r>
                      <a:r>
                        <a:rPr sz="950" b="0" spc="60" dirty="0">
                          <a:solidFill>
                            <a:srgbClr val="231F20"/>
                          </a:solidFill>
                          <a:latin typeface="Aktiv Grotesk Light"/>
                          <a:cs typeface="Aktiv Grotesk Light"/>
                        </a:rPr>
                        <a:t> </a:t>
                      </a:r>
                      <a:r>
                        <a:rPr sz="950" b="0" spc="20" dirty="0">
                          <a:solidFill>
                            <a:srgbClr val="231F20"/>
                          </a:solidFill>
                          <a:latin typeface="Aktiv Grotesk Light"/>
                          <a:cs typeface="Aktiv Grotesk Light"/>
                        </a:rPr>
                        <a:t>as</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a</a:t>
                      </a:r>
                      <a:r>
                        <a:rPr sz="950" b="0" spc="60" dirty="0">
                          <a:solidFill>
                            <a:srgbClr val="231F20"/>
                          </a:solidFill>
                          <a:latin typeface="Aktiv Grotesk Light"/>
                          <a:cs typeface="Aktiv Grotesk Light"/>
                        </a:rPr>
                        <a:t> </a:t>
                      </a:r>
                      <a:r>
                        <a:rPr sz="950" b="0" spc="20" dirty="0">
                          <a:solidFill>
                            <a:srgbClr val="231F20"/>
                          </a:solidFill>
                          <a:latin typeface="Aktiv Grotesk Light"/>
                          <a:cs typeface="Aktiv Grotesk Light"/>
                        </a:rPr>
                        <a:t>direct</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consequence</a:t>
                      </a:r>
                      <a:r>
                        <a:rPr sz="950" b="0" spc="60" dirty="0">
                          <a:solidFill>
                            <a:srgbClr val="231F20"/>
                          </a:solidFill>
                          <a:latin typeface="Aktiv Grotesk Light"/>
                          <a:cs typeface="Aktiv Grotesk Light"/>
                        </a:rPr>
                        <a:t> </a:t>
                      </a:r>
                      <a:r>
                        <a:rPr sz="950" b="0" spc="20" dirty="0">
                          <a:solidFill>
                            <a:srgbClr val="231F20"/>
                          </a:solidFill>
                          <a:latin typeface="Aktiv Grotesk Light"/>
                          <a:cs typeface="Aktiv Grotesk Light"/>
                        </a:rPr>
                        <a:t>of</a:t>
                      </a:r>
                      <a:r>
                        <a:rPr sz="950" b="0" spc="60" dirty="0">
                          <a:solidFill>
                            <a:srgbClr val="231F20"/>
                          </a:solidFill>
                          <a:latin typeface="Aktiv Grotesk Light"/>
                          <a:cs typeface="Aktiv Grotesk Light"/>
                        </a:rPr>
                        <a:t> </a:t>
                      </a:r>
                      <a:r>
                        <a:rPr sz="950" b="0" spc="20" dirty="0">
                          <a:solidFill>
                            <a:srgbClr val="231F20"/>
                          </a:solidFill>
                          <a:latin typeface="Aktiv Grotesk Light"/>
                          <a:cs typeface="Aktiv Grotesk Light"/>
                        </a:rPr>
                        <a:t>this</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pollution</a:t>
                      </a:r>
                      <a:r>
                        <a:rPr sz="950" b="0" spc="60" dirty="0">
                          <a:solidFill>
                            <a:srgbClr val="231F20"/>
                          </a:solidFill>
                          <a:latin typeface="Aktiv Grotesk Light"/>
                          <a:cs typeface="Aktiv Grotesk Light"/>
                        </a:rPr>
                        <a:t> </a:t>
                      </a:r>
                      <a:r>
                        <a:rPr sz="950" b="0" spc="-10" dirty="0">
                          <a:solidFill>
                            <a:srgbClr val="231F20"/>
                          </a:solidFill>
                          <a:latin typeface="Aktiv Grotesk Light"/>
                          <a:cs typeface="Aktiv Grotesk Light"/>
                        </a:rPr>
                        <a:t>event.</a:t>
                      </a:r>
                      <a:endParaRPr sz="950">
                        <a:latin typeface="Aktiv Grotesk Light"/>
                        <a:cs typeface="Aktiv Grotesk Light"/>
                      </a:endParaRPr>
                    </a:p>
                  </a:txBody>
                  <a:tcPr marL="0" marR="0" marT="33019" marB="0"/>
                </a:tc>
                <a:extLst>
                  <a:ext uri="{0D108BD9-81ED-4DB2-BD59-A6C34878D82A}">
                    <a16:rowId xmlns:a16="http://schemas.microsoft.com/office/drawing/2014/main" val="10004"/>
                  </a:ext>
                </a:extLst>
              </a:tr>
              <a:tr h="869950">
                <a:tc>
                  <a:txBody>
                    <a:bodyPr/>
                    <a:lstStyle/>
                    <a:p>
                      <a:pPr marL="55880">
                        <a:lnSpc>
                          <a:spcPct val="100000"/>
                        </a:lnSpc>
                        <a:spcBef>
                          <a:spcPts val="180"/>
                        </a:spcBef>
                      </a:pPr>
                      <a:r>
                        <a:rPr sz="950" b="0" spc="-20" dirty="0">
                          <a:solidFill>
                            <a:srgbClr val="231F20"/>
                          </a:solidFill>
                          <a:latin typeface="Aktiv Grotesk Light"/>
                          <a:cs typeface="Aktiv Grotesk Light"/>
                        </a:rPr>
                        <a:t>1962</a:t>
                      </a:r>
                      <a:endParaRPr sz="950">
                        <a:latin typeface="Aktiv Grotesk Light"/>
                        <a:cs typeface="Aktiv Grotesk Light"/>
                      </a:endParaRPr>
                    </a:p>
                  </a:txBody>
                  <a:tcPr marL="0" marR="0" marT="22860" marB="0"/>
                </a:tc>
                <a:tc>
                  <a:txBody>
                    <a:bodyPr/>
                    <a:lstStyle/>
                    <a:p>
                      <a:pPr marL="107950">
                        <a:lnSpc>
                          <a:spcPct val="100000"/>
                        </a:lnSpc>
                        <a:spcBef>
                          <a:spcPts val="180"/>
                        </a:spcBef>
                      </a:pPr>
                      <a:r>
                        <a:rPr sz="950" b="0" spc="-25" dirty="0">
                          <a:solidFill>
                            <a:srgbClr val="231F20"/>
                          </a:solidFill>
                          <a:latin typeface="Aktiv Grotesk Light"/>
                          <a:cs typeface="Aktiv Grotesk Light"/>
                        </a:rPr>
                        <a:t>DDT</a:t>
                      </a:r>
                      <a:endParaRPr sz="950">
                        <a:latin typeface="Aktiv Grotesk Light"/>
                        <a:cs typeface="Aktiv Grotesk Light"/>
                      </a:endParaRPr>
                    </a:p>
                  </a:txBody>
                  <a:tcPr marL="0" marR="0" marT="22860" marB="0"/>
                </a:tc>
                <a:tc>
                  <a:txBody>
                    <a:bodyPr/>
                    <a:lstStyle/>
                    <a:p>
                      <a:pPr marL="147955" marR="131445" indent="-92710">
                        <a:lnSpc>
                          <a:spcPts val="1090"/>
                        </a:lnSpc>
                        <a:spcBef>
                          <a:spcPts val="210"/>
                        </a:spcBef>
                      </a:pPr>
                      <a:r>
                        <a:rPr sz="950" b="0" spc="30" dirty="0">
                          <a:solidFill>
                            <a:srgbClr val="231F20"/>
                          </a:solidFill>
                          <a:latin typeface="Aktiv Grotesk Light"/>
                          <a:cs typeface="Aktiv Grotesk Light"/>
                        </a:rPr>
                        <a:t>After</a:t>
                      </a:r>
                      <a:r>
                        <a:rPr sz="950" b="0" dirty="0">
                          <a:solidFill>
                            <a:srgbClr val="231F20"/>
                          </a:solidFill>
                          <a:latin typeface="Aktiv Grotesk Light"/>
                          <a:cs typeface="Aktiv Grotesk Light"/>
                        </a:rPr>
                        <a:t> </a:t>
                      </a:r>
                      <a:r>
                        <a:rPr sz="950" b="0" spc="30" dirty="0">
                          <a:solidFill>
                            <a:srgbClr val="231F20"/>
                          </a:solidFill>
                          <a:latin typeface="Aktiv Grotesk Light"/>
                          <a:cs typeface="Aktiv Grotesk Light"/>
                        </a:rPr>
                        <a:t>World</a:t>
                      </a:r>
                      <a:r>
                        <a:rPr sz="950" b="0" dirty="0">
                          <a:solidFill>
                            <a:srgbClr val="231F20"/>
                          </a:solidFill>
                          <a:latin typeface="Aktiv Grotesk Light"/>
                          <a:cs typeface="Aktiv Grotesk Light"/>
                        </a:rPr>
                        <a:t> </a:t>
                      </a:r>
                      <a:r>
                        <a:rPr sz="950" b="0" spc="30" dirty="0">
                          <a:solidFill>
                            <a:srgbClr val="231F20"/>
                          </a:solidFill>
                          <a:latin typeface="Aktiv Grotesk Light"/>
                          <a:cs typeface="Aktiv Grotesk Light"/>
                        </a:rPr>
                        <a:t>War</a:t>
                      </a:r>
                      <a:r>
                        <a:rPr sz="950" b="0" dirty="0">
                          <a:solidFill>
                            <a:srgbClr val="231F20"/>
                          </a:solidFill>
                          <a:latin typeface="Aktiv Grotesk Light"/>
                          <a:cs typeface="Aktiv Grotesk Light"/>
                        </a:rPr>
                        <a:t> </a:t>
                      </a:r>
                      <a:r>
                        <a:rPr sz="950" b="0" spc="30" dirty="0">
                          <a:solidFill>
                            <a:srgbClr val="231F20"/>
                          </a:solidFill>
                          <a:latin typeface="Aktiv Grotesk Light"/>
                          <a:cs typeface="Aktiv Grotesk Light"/>
                        </a:rPr>
                        <a:t>II,</a:t>
                      </a:r>
                      <a:r>
                        <a:rPr sz="950" b="0" spc="5" dirty="0">
                          <a:solidFill>
                            <a:srgbClr val="231F20"/>
                          </a:solidFill>
                          <a:latin typeface="Aktiv Grotesk Light"/>
                          <a:cs typeface="Aktiv Grotesk Light"/>
                        </a:rPr>
                        <a:t> </a:t>
                      </a:r>
                      <a:r>
                        <a:rPr sz="950" b="0" spc="30" dirty="0">
                          <a:solidFill>
                            <a:srgbClr val="231F20"/>
                          </a:solidFill>
                          <a:latin typeface="Aktiv Grotesk Light"/>
                          <a:cs typeface="Aktiv Grotesk Light"/>
                        </a:rPr>
                        <a:t>use</a:t>
                      </a:r>
                      <a:r>
                        <a:rPr sz="950" b="0" dirty="0">
                          <a:solidFill>
                            <a:srgbClr val="231F20"/>
                          </a:solidFill>
                          <a:latin typeface="Aktiv Grotesk Light"/>
                          <a:cs typeface="Aktiv Grotesk Light"/>
                        </a:rPr>
                        <a:t> </a:t>
                      </a:r>
                      <a:r>
                        <a:rPr sz="950" b="0" spc="30" dirty="0">
                          <a:solidFill>
                            <a:srgbClr val="231F20"/>
                          </a:solidFill>
                          <a:latin typeface="Aktiv Grotesk Light"/>
                          <a:cs typeface="Aktiv Grotesk Light"/>
                        </a:rPr>
                        <a:t>of</a:t>
                      </a:r>
                      <a:r>
                        <a:rPr sz="950" b="0" dirty="0">
                          <a:solidFill>
                            <a:srgbClr val="231F20"/>
                          </a:solidFill>
                          <a:latin typeface="Aktiv Grotesk Light"/>
                          <a:cs typeface="Aktiv Grotesk Light"/>
                        </a:rPr>
                        <a:t> </a:t>
                      </a:r>
                      <a:r>
                        <a:rPr sz="950" b="0" spc="30" dirty="0">
                          <a:solidFill>
                            <a:srgbClr val="231F20"/>
                          </a:solidFill>
                          <a:latin typeface="Aktiv Grotesk Light"/>
                          <a:cs typeface="Aktiv Grotesk Light"/>
                        </a:rPr>
                        <a:t>the</a:t>
                      </a:r>
                      <a:r>
                        <a:rPr sz="950" b="0" spc="5" dirty="0">
                          <a:solidFill>
                            <a:srgbClr val="231F20"/>
                          </a:solidFill>
                          <a:latin typeface="Aktiv Grotesk Light"/>
                          <a:cs typeface="Aktiv Grotesk Light"/>
                        </a:rPr>
                        <a:t> </a:t>
                      </a:r>
                      <a:r>
                        <a:rPr sz="950" b="0" spc="30" dirty="0">
                          <a:solidFill>
                            <a:srgbClr val="231F20"/>
                          </a:solidFill>
                          <a:latin typeface="Aktiv Grotesk Light"/>
                          <a:cs typeface="Aktiv Grotesk Light"/>
                        </a:rPr>
                        <a:t>pesticide</a:t>
                      </a:r>
                      <a:r>
                        <a:rPr sz="950" b="0" dirty="0">
                          <a:solidFill>
                            <a:srgbClr val="231F20"/>
                          </a:solidFill>
                          <a:latin typeface="Aktiv Grotesk Light"/>
                          <a:cs typeface="Aktiv Grotesk Light"/>
                        </a:rPr>
                        <a:t> </a:t>
                      </a:r>
                      <a:r>
                        <a:rPr sz="950" b="0" spc="30" dirty="0">
                          <a:solidFill>
                            <a:srgbClr val="231F20"/>
                          </a:solidFill>
                          <a:latin typeface="Aktiv Grotesk Light"/>
                          <a:cs typeface="Aktiv Grotesk Light"/>
                        </a:rPr>
                        <a:t>dichlorodiphenyltrichloroethane</a:t>
                      </a:r>
                      <a:r>
                        <a:rPr sz="950" b="0" dirty="0">
                          <a:solidFill>
                            <a:srgbClr val="231F20"/>
                          </a:solidFill>
                          <a:latin typeface="Aktiv Grotesk Light"/>
                          <a:cs typeface="Aktiv Grotesk Light"/>
                        </a:rPr>
                        <a:t> </a:t>
                      </a:r>
                      <a:r>
                        <a:rPr sz="950" b="0" spc="30" dirty="0">
                          <a:solidFill>
                            <a:srgbClr val="231F20"/>
                          </a:solidFill>
                          <a:latin typeface="Aktiv Grotesk Light"/>
                          <a:cs typeface="Aktiv Grotesk Light"/>
                        </a:rPr>
                        <a:t>(DDT)</a:t>
                      </a:r>
                      <a:r>
                        <a:rPr sz="950" b="0" spc="5" dirty="0">
                          <a:solidFill>
                            <a:srgbClr val="231F20"/>
                          </a:solidFill>
                          <a:latin typeface="Aktiv Grotesk Light"/>
                          <a:cs typeface="Aktiv Grotesk Light"/>
                        </a:rPr>
                        <a:t> </a:t>
                      </a:r>
                      <a:r>
                        <a:rPr sz="950" b="0" spc="30" dirty="0">
                          <a:solidFill>
                            <a:srgbClr val="231F20"/>
                          </a:solidFill>
                          <a:latin typeface="Aktiv Grotesk Light"/>
                          <a:cs typeface="Aktiv Grotesk Light"/>
                        </a:rPr>
                        <a:t>was</a:t>
                      </a:r>
                      <a:r>
                        <a:rPr sz="950" b="0" dirty="0">
                          <a:solidFill>
                            <a:srgbClr val="231F20"/>
                          </a:solidFill>
                          <a:latin typeface="Aktiv Grotesk Light"/>
                          <a:cs typeface="Aktiv Grotesk Light"/>
                        </a:rPr>
                        <a:t> </a:t>
                      </a:r>
                      <a:r>
                        <a:rPr sz="950" b="0" spc="30" dirty="0">
                          <a:solidFill>
                            <a:srgbClr val="231F20"/>
                          </a:solidFill>
                          <a:latin typeface="Aktiv Grotesk Light"/>
                          <a:cs typeface="Aktiv Grotesk Light"/>
                        </a:rPr>
                        <a:t>rampant.</a:t>
                      </a:r>
                      <a:r>
                        <a:rPr sz="950" b="0" dirty="0">
                          <a:solidFill>
                            <a:srgbClr val="231F20"/>
                          </a:solidFill>
                          <a:latin typeface="Aktiv Grotesk Light"/>
                          <a:cs typeface="Aktiv Grotesk Light"/>
                        </a:rPr>
                        <a:t> </a:t>
                      </a:r>
                      <a:r>
                        <a:rPr sz="950" b="0" spc="30" dirty="0">
                          <a:solidFill>
                            <a:srgbClr val="231F20"/>
                          </a:solidFill>
                          <a:latin typeface="Aktiv Grotesk Light"/>
                          <a:cs typeface="Aktiv Grotesk Light"/>
                        </a:rPr>
                        <a:t>DDT</a:t>
                      </a:r>
                      <a:r>
                        <a:rPr sz="950" b="0" spc="5" dirty="0">
                          <a:solidFill>
                            <a:srgbClr val="231F20"/>
                          </a:solidFill>
                          <a:latin typeface="Aktiv Grotesk Light"/>
                          <a:cs typeface="Aktiv Grotesk Light"/>
                        </a:rPr>
                        <a:t> </a:t>
                      </a:r>
                      <a:r>
                        <a:rPr sz="950" b="0" spc="-25" dirty="0">
                          <a:solidFill>
                            <a:srgbClr val="231F20"/>
                          </a:solidFill>
                          <a:latin typeface="Aktiv Grotesk Light"/>
                          <a:cs typeface="Aktiv Grotesk Light"/>
                        </a:rPr>
                        <a:t>was</a:t>
                      </a:r>
                      <a:r>
                        <a:rPr sz="950" b="0" spc="10" dirty="0">
                          <a:solidFill>
                            <a:srgbClr val="231F20"/>
                          </a:solidFill>
                          <a:latin typeface="Aktiv Grotesk Light"/>
                          <a:cs typeface="Aktiv Grotesk Light"/>
                        </a:rPr>
                        <a:t> promoted</a:t>
                      </a:r>
                      <a:r>
                        <a:rPr sz="950" b="0" spc="105" dirty="0">
                          <a:solidFill>
                            <a:srgbClr val="231F20"/>
                          </a:solidFill>
                          <a:latin typeface="Aktiv Grotesk Light"/>
                          <a:cs typeface="Aktiv Grotesk Light"/>
                        </a:rPr>
                        <a:t> </a:t>
                      </a:r>
                      <a:r>
                        <a:rPr sz="950" b="0" spc="10" dirty="0">
                          <a:solidFill>
                            <a:srgbClr val="231F20"/>
                          </a:solidFill>
                          <a:latin typeface="Aktiv Grotesk Light"/>
                          <a:cs typeface="Aktiv Grotesk Light"/>
                        </a:rPr>
                        <a:t>as</a:t>
                      </a:r>
                      <a:r>
                        <a:rPr sz="950" b="0" spc="105" dirty="0">
                          <a:solidFill>
                            <a:srgbClr val="231F20"/>
                          </a:solidFill>
                          <a:latin typeface="Aktiv Grotesk Light"/>
                          <a:cs typeface="Aktiv Grotesk Light"/>
                        </a:rPr>
                        <a:t> </a:t>
                      </a:r>
                      <a:r>
                        <a:rPr sz="950" b="0" spc="10" dirty="0">
                          <a:solidFill>
                            <a:srgbClr val="231F20"/>
                          </a:solidFill>
                          <a:latin typeface="Aktiv Grotesk Light"/>
                          <a:cs typeface="Aktiv Grotesk Light"/>
                        </a:rPr>
                        <a:t>a</a:t>
                      </a:r>
                      <a:r>
                        <a:rPr sz="950" b="0" spc="105" dirty="0">
                          <a:solidFill>
                            <a:srgbClr val="231F20"/>
                          </a:solidFill>
                          <a:latin typeface="Aktiv Grotesk Light"/>
                          <a:cs typeface="Aktiv Grotesk Light"/>
                        </a:rPr>
                        <a:t> </a:t>
                      </a:r>
                      <a:r>
                        <a:rPr sz="950" b="0" spc="10" dirty="0">
                          <a:solidFill>
                            <a:srgbClr val="231F20"/>
                          </a:solidFill>
                          <a:latin typeface="Aktiv Grotesk Light"/>
                          <a:cs typeface="Aktiv Grotesk Light"/>
                        </a:rPr>
                        <a:t>wonder</a:t>
                      </a:r>
                      <a:r>
                        <a:rPr sz="950" b="0" spc="105" dirty="0">
                          <a:solidFill>
                            <a:srgbClr val="231F20"/>
                          </a:solidFill>
                          <a:latin typeface="Aktiv Grotesk Light"/>
                          <a:cs typeface="Aktiv Grotesk Light"/>
                        </a:rPr>
                        <a:t> </a:t>
                      </a:r>
                      <a:r>
                        <a:rPr sz="950" b="0" spc="10" dirty="0">
                          <a:solidFill>
                            <a:srgbClr val="231F20"/>
                          </a:solidFill>
                          <a:latin typeface="Aktiv Grotesk Light"/>
                          <a:cs typeface="Aktiv Grotesk Light"/>
                        </a:rPr>
                        <a:t>chemical:</a:t>
                      </a:r>
                      <a:r>
                        <a:rPr sz="950" b="0" spc="105" dirty="0">
                          <a:solidFill>
                            <a:srgbClr val="231F20"/>
                          </a:solidFill>
                          <a:latin typeface="Aktiv Grotesk Light"/>
                          <a:cs typeface="Aktiv Grotesk Light"/>
                        </a:rPr>
                        <a:t> </a:t>
                      </a:r>
                      <a:r>
                        <a:rPr sz="950" b="0" spc="10" dirty="0">
                          <a:solidFill>
                            <a:srgbClr val="231F20"/>
                          </a:solidFill>
                          <a:latin typeface="Aktiv Grotesk Light"/>
                          <a:cs typeface="Aktiv Grotesk Light"/>
                        </a:rPr>
                        <a:t>the</a:t>
                      </a:r>
                      <a:r>
                        <a:rPr sz="950" b="0" spc="105" dirty="0">
                          <a:solidFill>
                            <a:srgbClr val="231F20"/>
                          </a:solidFill>
                          <a:latin typeface="Aktiv Grotesk Light"/>
                          <a:cs typeface="Aktiv Grotesk Light"/>
                        </a:rPr>
                        <a:t> </a:t>
                      </a:r>
                      <a:r>
                        <a:rPr sz="950" b="0" spc="10" dirty="0">
                          <a:solidFill>
                            <a:srgbClr val="231F20"/>
                          </a:solidFill>
                          <a:latin typeface="Aktiv Grotesk Light"/>
                          <a:cs typeface="Aktiv Grotesk Light"/>
                        </a:rPr>
                        <a:t>solution</a:t>
                      </a:r>
                      <a:r>
                        <a:rPr sz="950" b="0" spc="110" dirty="0">
                          <a:solidFill>
                            <a:srgbClr val="231F20"/>
                          </a:solidFill>
                          <a:latin typeface="Aktiv Grotesk Light"/>
                          <a:cs typeface="Aktiv Grotesk Light"/>
                        </a:rPr>
                        <a:t> </a:t>
                      </a:r>
                      <a:r>
                        <a:rPr sz="950" b="0" spc="10" dirty="0">
                          <a:solidFill>
                            <a:srgbClr val="231F20"/>
                          </a:solidFill>
                          <a:latin typeface="Aktiv Grotesk Light"/>
                          <a:cs typeface="Aktiv Grotesk Light"/>
                        </a:rPr>
                        <a:t>to</a:t>
                      </a:r>
                      <a:r>
                        <a:rPr sz="950" b="0" spc="105" dirty="0">
                          <a:solidFill>
                            <a:srgbClr val="231F20"/>
                          </a:solidFill>
                          <a:latin typeface="Aktiv Grotesk Light"/>
                          <a:cs typeface="Aktiv Grotesk Light"/>
                        </a:rPr>
                        <a:t> </a:t>
                      </a:r>
                      <a:r>
                        <a:rPr sz="950" b="0" spc="10" dirty="0">
                          <a:solidFill>
                            <a:srgbClr val="231F20"/>
                          </a:solidFill>
                          <a:latin typeface="Aktiv Grotesk Light"/>
                          <a:cs typeface="Aktiv Grotesk Light"/>
                        </a:rPr>
                        <a:t>pest</a:t>
                      </a:r>
                      <a:r>
                        <a:rPr sz="950" b="0" spc="105" dirty="0">
                          <a:solidFill>
                            <a:srgbClr val="231F20"/>
                          </a:solidFill>
                          <a:latin typeface="Aktiv Grotesk Light"/>
                          <a:cs typeface="Aktiv Grotesk Light"/>
                        </a:rPr>
                        <a:t> </a:t>
                      </a:r>
                      <a:r>
                        <a:rPr sz="950" b="0" spc="10" dirty="0">
                          <a:solidFill>
                            <a:srgbClr val="231F20"/>
                          </a:solidFill>
                          <a:latin typeface="Aktiv Grotesk Light"/>
                          <a:cs typeface="Aktiv Grotesk Light"/>
                        </a:rPr>
                        <a:t>problems</a:t>
                      </a:r>
                      <a:r>
                        <a:rPr sz="950" b="0" spc="105" dirty="0">
                          <a:solidFill>
                            <a:srgbClr val="231F20"/>
                          </a:solidFill>
                          <a:latin typeface="Aktiv Grotesk Light"/>
                          <a:cs typeface="Aktiv Grotesk Light"/>
                        </a:rPr>
                        <a:t> </a:t>
                      </a:r>
                      <a:r>
                        <a:rPr sz="950" b="0" spc="10" dirty="0">
                          <a:solidFill>
                            <a:srgbClr val="231F20"/>
                          </a:solidFill>
                          <a:latin typeface="Aktiv Grotesk Light"/>
                          <a:cs typeface="Aktiv Grotesk Light"/>
                        </a:rPr>
                        <a:t>large</a:t>
                      </a:r>
                      <a:r>
                        <a:rPr sz="950" b="0" spc="105" dirty="0">
                          <a:solidFill>
                            <a:srgbClr val="231F20"/>
                          </a:solidFill>
                          <a:latin typeface="Aktiv Grotesk Light"/>
                          <a:cs typeface="Aktiv Grotesk Light"/>
                        </a:rPr>
                        <a:t> </a:t>
                      </a:r>
                      <a:r>
                        <a:rPr sz="950" b="0" spc="10" dirty="0">
                          <a:solidFill>
                            <a:srgbClr val="231F20"/>
                          </a:solidFill>
                          <a:latin typeface="Aktiv Grotesk Light"/>
                          <a:cs typeface="Aktiv Grotesk Light"/>
                        </a:rPr>
                        <a:t>and</a:t>
                      </a:r>
                      <a:r>
                        <a:rPr sz="950" b="0" spc="105" dirty="0">
                          <a:solidFill>
                            <a:srgbClr val="231F20"/>
                          </a:solidFill>
                          <a:latin typeface="Aktiv Grotesk Light"/>
                          <a:cs typeface="Aktiv Grotesk Light"/>
                        </a:rPr>
                        <a:t> </a:t>
                      </a:r>
                      <a:r>
                        <a:rPr sz="950" b="0" spc="10" dirty="0">
                          <a:solidFill>
                            <a:srgbClr val="231F20"/>
                          </a:solidFill>
                          <a:latin typeface="Aktiv Grotesk Light"/>
                          <a:cs typeface="Aktiv Grotesk Light"/>
                        </a:rPr>
                        <a:t>small.</a:t>
                      </a:r>
                      <a:r>
                        <a:rPr sz="950" b="0" spc="110" dirty="0">
                          <a:solidFill>
                            <a:srgbClr val="231F20"/>
                          </a:solidFill>
                          <a:latin typeface="Aktiv Grotesk Light"/>
                          <a:cs typeface="Aktiv Grotesk Light"/>
                        </a:rPr>
                        <a:t> </a:t>
                      </a:r>
                      <a:r>
                        <a:rPr sz="950" b="0" spc="10" dirty="0">
                          <a:solidFill>
                            <a:srgbClr val="231F20"/>
                          </a:solidFill>
                          <a:latin typeface="Aktiv Grotesk Light"/>
                          <a:cs typeface="Aktiv Grotesk Light"/>
                        </a:rPr>
                        <a:t>But</a:t>
                      </a:r>
                      <a:r>
                        <a:rPr sz="950" b="0" spc="105" dirty="0">
                          <a:solidFill>
                            <a:srgbClr val="231F20"/>
                          </a:solidFill>
                          <a:latin typeface="Aktiv Grotesk Light"/>
                          <a:cs typeface="Aktiv Grotesk Light"/>
                        </a:rPr>
                        <a:t> </a:t>
                      </a:r>
                      <a:r>
                        <a:rPr sz="950" b="0" spc="10" dirty="0">
                          <a:solidFill>
                            <a:srgbClr val="231F20"/>
                          </a:solidFill>
                          <a:latin typeface="Aktiv Grotesk Light"/>
                          <a:cs typeface="Aktiv Grotesk Light"/>
                        </a:rPr>
                        <a:t>in</a:t>
                      </a:r>
                      <a:r>
                        <a:rPr sz="950" b="0" spc="105" dirty="0">
                          <a:solidFill>
                            <a:srgbClr val="231F20"/>
                          </a:solidFill>
                          <a:latin typeface="Aktiv Grotesk Light"/>
                          <a:cs typeface="Aktiv Grotesk Light"/>
                        </a:rPr>
                        <a:t> </a:t>
                      </a:r>
                      <a:r>
                        <a:rPr sz="950" b="0" spc="10" dirty="0">
                          <a:solidFill>
                            <a:srgbClr val="231F20"/>
                          </a:solidFill>
                          <a:latin typeface="Aktiv Grotesk Light"/>
                          <a:cs typeface="Aktiv Grotesk Light"/>
                        </a:rPr>
                        <a:t>her</a:t>
                      </a:r>
                      <a:r>
                        <a:rPr sz="950" b="0" spc="105" dirty="0">
                          <a:solidFill>
                            <a:srgbClr val="231F20"/>
                          </a:solidFill>
                          <a:latin typeface="Aktiv Grotesk Light"/>
                          <a:cs typeface="Aktiv Grotesk Light"/>
                        </a:rPr>
                        <a:t> </a:t>
                      </a:r>
                      <a:r>
                        <a:rPr sz="950" b="0" spc="-10" dirty="0">
                          <a:solidFill>
                            <a:srgbClr val="231F20"/>
                          </a:solidFill>
                          <a:latin typeface="Aktiv Grotesk Light"/>
                          <a:cs typeface="Aktiv Grotesk Light"/>
                        </a:rPr>
                        <a:t>groundbreaking </a:t>
                      </a:r>
                      <a:r>
                        <a:rPr sz="950" b="0" spc="10" dirty="0">
                          <a:solidFill>
                            <a:srgbClr val="231F20"/>
                          </a:solidFill>
                          <a:latin typeface="Aktiv Grotesk Light"/>
                          <a:cs typeface="Aktiv Grotesk Light"/>
                        </a:rPr>
                        <a:t>1962</a:t>
                      </a:r>
                      <a:r>
                        <a:rPr sz="950" b="0" spc="120" dirty="0">
                          <a:solidFill>
                            <a:srgbClr val="231F20"/>
                          </a:solidFill>
                          <a:latin typeface="Aktiv Grotesk Light"/>
                          <a:cs typeface="Aktiv Grotesk Light"/>
                        </a:rPr>
                        <a:t> </a:t>
                      </a:r>
                      <a:r>
                        <a:rPr sz="950" b="0" spc="10" dirty="0">
                          <a:solidFill>
                            <a:srgbClr val="231F20"/>
                          </a:solidFill>
                          <a:latin typeface="Aktiv Grotesk Light"/>
                          <a:cs typeface="Aktiv Grotesk Light"/>
                        </a:rPr>
                        <a:t>book</a:t>
                      </a:r>
                      <a:r>
                        <a:rPr sz="950" b="0" spc="125" dirty="0">
                          <a:solidFill>
                            <a:srgbClr val="231F20"/>
                          </a:solidFill>
                          <a:latin typeface="Aktiv Grotesk Light"/>
                          <a:cs typeface="Aktiv Grotesk Light"/>
                        </a:rPr>
                        <a:t> </a:t>
                      </a:r>
                      <a:r>
                        <a:rPr sz="950" b="0" i="1" spc="10" dirty="0">
                          <a:solidFill>
                            <a:srgbClr val="231F20"/>
                          </a:solidFill>
                          <a:latin typeface="Aktiv Grotesk Light"/>
                          <a:cs typeface="Aktiv Grotesk Light"/>
                        </a:rPr>
                        <a:t>Silent</a:t>
                      </a:r>
                      <a:r>
                        <a:rPr sz="950" b="0" i="1" spc="125" dirty="0">
                          <a:solidFill>
                            <a:srgbClr val="231F20"/>
                          </a:solidFill>
                          <a:latin typeface="Aktiv Grotesk Light"/>
                          <a:cs typeface="Aktiv Grotesk Light"/>
                        </a:rPr>
                        <a:t> </a:t>
                      </a:r>
                      <a:r>
                        <a:rPr sz="950" b="0" i="1" spc="10" dirty="0">
                          <a:solidFill>
                            <a:srgbClr val="231F20"/>
                          </a:solidFill>
                          <a:latin typeface="Aktiv Grotesk Light"/>
                          <a:cs typeface="Aktiv Grotesk Light"/>
                        </a:rPr>
                        <a:t>Spring</a:t>
                      </a:r>
                      <a:r>
                        <a:rPr sz="950" b="0" spc="10" dirty="0">
                          <a:solidFill>
                            <a:srgbClr val="231F20"/>
                          </a:solidFill>
                          <a:latin typeface="Aktiv Grotesk Light"/>
                          <a:cs typeface="Aktiv Grotesk Light"/>
                        </a:rPr>
                        <a:t>,</a:t>
                      </a:r>
                      <a:r>
                        <a:rPr sz="950" b="0" spc="120" dirty="0">
                          <a:solidFill>
                            <a:srgbClr val="231F20"/>
                          </a:solidFill>
                          <a:latin typeface="Aktiv Grotesk Light"/>
                          <a:cs typeface="Aktiv Grotesk Light"/>
                        </a:rPr>
                        <a:t> </a:t>
                      </a:r>
                      <a:r>
                        <a:rPr sz="950" b="0" spc="10" dirty="0">
                          <a:solidFill>
                            <a:srgbClr val="231F20"/>
                          </a:solidFill>
                          <a:latin typeface="Aktiv Grotesk Light"/>
                          <a:cs typeface="Aktiv Grotesk Light"/>
                        </a:rPr>
                        <a:t>Rachel</a:t>
                      </a:r>
                      <a:r>
                        <a:rPr sz="950" b="0" spc="125" dirty="0">
                          <a:solidFill>
                            <a:srgbClr val="231F20"/>
                          </a:solidFill>
                          <a:latin typeface="Aktiv Grotesk Light"/>
                          <a:cs typeface="Aktiv Grotesk Light"/>
                        </a:rPr>
                        <a:t> </a:t>
                      </a:r>
                      <a:r>
                        <a:rPr sz="950" b="0" spc="10" dirty="0">
                          <a:solidFill>
                            <a:srgbClr val="231F20"/>
                          </a:solidFill>
                          <a:latin typeface="Aktiv Grotesk Light"/>
                          <a:cs typeface="Aktiv Grotesk Light"/>
                        </a:rPr>
                        <a:t>Carson</a:t>
                      </a:r>
                      <a:r>
                        <a:rPr sz="950" b="0" spc="125" dirty="0">
                          <a:solidFill>
                            <a:srgbClr val="231F20"/>
                          </a:solidFill>
                          <a:latin typeface="Aktiv Grotesk Light"/>
                          <a:cs typeface="Aktiv Grotesk Light"/>
                        </a:rPr>
                        <a:t> </a:t>
                      </a:r>
                      <a:r>
                        <a:rPr sz="950" b="0" spc="10" dirty="0">
                          <a:solidFill>
                            <a:srgbClr val="231F20"/>
                          </a:solidFill>
                          <a:latin typeface="Aktiv Grotesk Light"/>
                          <a:cs typeface="Aktiv Grotesk Light"/>
                        </a:rPr>
                        <a:t>highlighted</a:t>
                      </a:r>
                      <a:r>
                        <a:rPr sz="950" b="0" spc="120" dirty="0">
                          <a:solidFill>
                            <a:srgbClr val="231F20"/>
                          </a:solidFill>
                          <a:latin typeface="Aktiv Grotesk Light"/>
                          <a:cs typeface="Aktiv Grotesk Light"/>
                        </a:rPr>
                        <a:t> </a:t>
                      </a:r>
                      <a:r>
                        <a:rPr sz="950" b="0" spc="10" dirty="0">
                          <a:solidFill>
                            <a:srgbClr val="231F20"/>
                          </a:solidFill>
                          <a:latin typeface="Aktiv Grotesk Light"/>
                          <a:cs typeface="Aktiv Grotesk Light"/>
                        </a:rPr>
                        <a:t>the</a:t>
                      </a:r>
                      <a:r>
                        <a:rPr sz="950" b="0" spc="125" dirty="0">
                          <a:solidFill>
                            <a:srgbClr val="231F20"/>
                          </a:solidFill>
                          <a:latin typeface="Aktiv Grotesk Light"/>
                          <a:cs typeface="Aktiv Grotesk Light"/>
                        </a:rPr>
                        <a:t> </a:t>
                      </a:r>
                      <a:r>
                        <a:rPr sz="950" b="0" spc="10" dirty="0">
                          <a:solidFill>
                            <a:srgbClr val="231F20"/>
                          </a:solidFill>
                          <a:latin typeface="Aktiv Grotesk Light"/>
                          <a:cs typeface="Aktiv Grotesk Light"/>
                        </a:rPr>
                        <a:t>dangers</a:t>
                      </a:r>
                      <a:r>
                        <a:rPr sz="950" b="0" spc="125" dirty="0">
                          <a:solidFill>
                            <a:srgbClr val="231F20"/>
                          </a:solidFill>
                          <a:latin typeface="Aktiv Grotesk Light"/>
                          <a:cs typeface="Aktiv Grotesk Light"/>
                        </a:rPr>
                        <a:t> </a:t>
                      </a:r>
                      <a:r>
                        <a:rPr sz="950" b="0" spc="10" dirty="0">
                          <a:solidFill>
                            <a:srgbClr val="231F20"/>
                          </a:solidFill>
                          <a:latin typeface="Aktiv Grotesk Light"/>
                          <a:cs typeface="Aktiv Grotesk Light"/>
                        </a:rPr>
                        <a:t>of</a:t>
                      </a:r>
                      <a:r>
                        <a:rPr sz="950" b="0" spc="125" dirty="0">
                          <a:solidFill>
                            <a:srgbClr val="231F20"/>
                          </a:solidFill>
                          <a:latin typeface="Aktiv Grotesk Light"/>
                          <a:cs typeface="Aktiv Grotesk Light"/>
                        </a:rPr>
                        <a:t> </a:t>
                      </a:r>
                      <a:r>
                        <a:rPr sz="950" b="0" spc="10" dirty="0">
                          <a:solidFill>
                            <a:srgbClr val="231F20"/>
                          </a:solidFill>
                          <a:latin typeface="Aktiv Grotesk Light"/>
                          <a:cs typeface="Aktiv Grotesk Light"/>
                        </a:rPr>
                        <a:t>DDT</a:t>
                      </a:r>
                      <a:r>
                        <a:rPr sz="950" b="0" spc="120" dirty="0">
                          <a:solidFill>
                            <a:srgbClr val="231F20"/>
                          </a:solidFill>
                          <a:latin typeface="Aktiv Grotesk Light"/>
                          <a:cs typeface="Aktiv Grotesk Light"/>
                        </a:rPr>
                        <a:t> </a:t>
                      </a:r>
                      <a:r>
                        <a:rPr sz="950" b="0" spc="10" dirty="0">
                          <a:solidFill>
                            <a:srgbClr val="231F20"/>
                          </a:solidFill>
                          <a:latin typeface="Aktiv Grotesk Light"/>
                          <a:cs typeface="Aktiv Grotesk Light"/>
                        </a:rPr>
                        <a:t>and</a:t>
                      </a:r>
                      <a:r>
                        <a:rPr sz="950" b="0" spc="125" dirty="0">
                          <a:solidFill>
                            <a:srgbClr val="231F20"/>
                          </a:solidFill>
                          <a:latin typeface="Aktiv Grotesk Light"/>
                          <a:cs typeface="Aktiv Grotesk Light"/>
                        </a:rPr>
                        <a:t> </a:t>
                      </a:r>
                      <a:r>
                        <a:rPr sz="950" b="0" spc="10" dirty="0">
                          <a:solidFill>
                            <a:srgbClr val="231F20"/>
                          </a:solidFill>
                          <a:latin typeface="Aktiv Grotesk Light"/>
                          <a:cs typeface="Aktiv Grotesk Light"/>
                        </a:rPr>
                        <a:t>the</a:t>
                      </a:r>
                      <a:r>
                        <a:rPr sz="950" b="0" spc="125" dirty="0">
                          <a:solidFill>
                            <a:srgbClr val="231F20"/>
                          </a:solidFill>
                          <a:latin typeface="Aktiv Grotesk Light"/>
                          <a:cs typeface="Aktiv Grotesk Light"/>
                        </a:rPr>
                        <a:t> </a:t>
                      </a:r>
                      <a:r>
                        <a:rPr sz="950" b="0" spc="10" dirty="0">
                          <a:solidFill>
                            <a:srgbClr val="231F20"/>
                          </a:solidFill>
                          <a:latin typeface="Aktiv Grotesk Light"/>
                          <a:cs typeface="Aktiv Grotesk Light"/>
                        </a:rPr>
                        <a:t>disastrous</a:t>
                      </a:r>
                      <a:r>
                        <a:rPr sz="950" b="0" spc="120" dirty="0">
                          <a:solidFill>
                            <a:srgbClr val="231F20"/>
                          </a:solidFill>
                          <a:latin typeface="Aktiv Grotesk Light"/>
                          <a:cs typeface="Aktiv Grotesk Light"/>
                        </a:rPr>
                        <a:t> </a:t>
                      </a:r>
                      <a:r>
                        <a:rPr sz="950" b="0" spc="-10" dirty="0">
                          <a:solidFill>
                            <a:srgbClr val="231F20"/>
                          </a:solidFill>
                          <a:latin typeface="Aktiv Grotesk Light"/>
                          <a:cs typeface="Aktiv Grotesk Light"/>
                        </a:rPr>
                        <a:t>consequences </a:t>
                      </a:r>
                      <a:r>
                        <a:rPr sz="950" b="0" spc="20" dirty="0">
                          <a:solidFill>
                            <a:srgbClr val="231F20"/>
                          </a:solidFill>
                          <a:latin typeface="Aktiv Grotesk Light"/>
                          <a:cs typeface="Aktiv Grotesk Light"/>
                        </a:rPr>
                        <a:t>of</a:t>
                      </a:r>
                      <a:r>
                        <a:rPr sz="950" b="0" spc="60" dirty="0">
                          <a:solidFill>
                            <a:srgbClr val="231F20"/>
                          </a:solidFill>
                          <a:latin typeface="Aktiv Grotesk Light"/>
                          <a:cs typeface="Aktiv Grotesk Light"/>
                        </a:rPr>
                        <a:t> </a:t>
                      </a:r>
                      <a:r>
                        <a:rPr sz="950" b="0" spc="20" dirty="0">
                          <a:solidFill>
                            <a:srgbClr val="231F20"/>
                          </a:solidFill>
                          <a:latin typeface="Aktiv Grotesk Light"/>
                          <a:cs typeface="Aktiv Grotesk Light"/>
                        </a:rPr>
                        <a:t>the</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indiscriminate</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use</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of</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insecticides</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on</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the</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environment</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and</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its</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wildlife.</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Carson’s</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book,</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and</a:t>
                      </a:r>
                      <a:r>
                        <a:rPr sz="950" b="0" spc="65" dirty="0">
                          <a:solidFill>
                            <a:srgbClr val="231F20"/>
                          </a:solidFill>
                          <a:latin typeface="Aktiv Grotesk Light"/>
                          <a:cs typeface="Aktiv Grotesk Light"/>
                        </a:rPr>
                        <a:t> </a:t>
                      </a:r>
                      <a:r>
                        <a:rPr sz="950" b="0" spc="-10" dirty="0">
                          <a:solidFill>
                            <a:srgbClr val="231F20"/>
                          </a:solidFill>
                          <a:latin typeface="Aktiv Grotesk Light"/>
                          <a:cs typeface="Aktiv Grotesk Light"/>
                        </a:rPr>
                        <a:t>testimony </a:t>
                      </a:r>
                      <a:r>
                        <a:rPr sz="950" b="0" spc="20" dirty="0">
                          <a:solidFill>
                            <a:srgbClr val="231F20"/>
                          </a:solidFill>
                          <a:latin typeface="Aktiv Grotesk Light"/>
                          <a:cs typeface="Aktiv Grotesk Light"/>
                        </a:rPr>
                        <a:t>before</a:t>
                      </a:r>
                      <a:r>
                        <a:rPr sz="950" b="0" spc="60" dirty="0">
                          <a:solidFill>
                            <a:srgbClr val="231F20"/>
                          </a:solidFill>
                          <a:latin typeface="Aktiv Grotesk Light"/>
                          <a:cs typeface="Aktiv Grotesk Light"/>
                        </a:rPr>
                        <a:t> </a:t>
                      </a:r>
                      <a:r>
                        <a:rPr sz="950" b="0" spc="20" dirty="0">
                          <a:solidFill>
                            <a:srgbClr val="231F20"/>
                          </a:solidFill>
                          <a:latin typeface="Aktiv Grotesk Light"/>
                          <a:cs typeface="Aktiv Grotesk Light"/>
                        </a:rPr>
                        <a:t>the</a:t>
                      </a:r>
                      <a:r>
                        <a:rPr sz="950" b="0" spc="60" dirty="0">
                          <a:solidFill>
                            <a:srgbClr val="231F20"/>
                          </a:solidFill>
                          <a:latin typeface="Aktiv Grotesk Light"/>
                          <a:cs typeface="Aktiv Grotesk Light"/>
                        </a:rPr>
                        <a:t> </a:t>
                      </a:r>
                      <a:r>
                        <a:rPr sz="950" b="0" spc="20" dirty="0">
                          <a:solidFill>
                            <a:srgbClr val="231F20"/>
                          </a:solidFill>
                          <a:latin typeface="Aktiv Grotesk Light"/>
                          <a:cs typeface="Aktiv Grotesk Light"/>
                        </a:rPr>
                        <a:t>U.S.</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Congress,</a:t>
                      </a:r>
                      <a:r>
                        <a:rPr sz="950" b="0" spc="60" dirty="0">
                          <a:solidFill>
                            <a:srgbClr val="231F20"/>
                          </a:solidFill>
                          <a:latin typeface="Aktiv Grotesk Light"/>
                          <a:cs typeface="Aktiv Grotesk Light"/>
                        </a:rPr>
                        <a:t> </a:t>
                      </a:r>
                      <a:r>
                        <a:rPr sz="950" b="0" spc="20" dirty="0">
                          <a:solidFill>
                            <a:srgbClr val="231F20"/>
                          </a:solidFill>
                          <a:latin typeface="Aktiv Grotesk Light"/>
                          <a:cs typeface="Aktiv Grotesk Light"/>
                        </a:rPr>
                        <a:t>helped</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trigger</a:t>
                      </a:r>
                      <a:r>
                        <a:rPr sz="950" b="0" spc="60" dirty="0">
                          <a:solidFill>
                            <a:srgbClr val="231F20"/>
                          </a:solidFill>
                          <a:latin typeface="Aktiv Grotesk Light"/>
                          <a:cs typeface="Aktiv Grotesk Light"/>
                        </a:rPr>
                        <a:t> </a:t>
                      </a:r>
                      <a:r>
                        <a:rPr sz="950" b="0" spc="20" dirty="0">
                          <a:solidFill>
                            <a:srgbClr val="231F20"/>
                          </a:solidFill>
                          <a:latin typeface="Aktiv Grotesk Light"/>
                          <a:cs typeface="Aktiv Grotesk Light"/>
                        </a:rPr>
                        <a:t>the</a:t>
                      </a:r>
                      <a:r>
                        <a:rPr sz="950" b="0" spc="60" dirty="0">
                          <a:solidFill>
                            <a:srgbClr val="231F20"/>
                          </a:solidFill>
                          <a:latin typeface="Aktiv Grotesk Light"/>
                          <a:cs typeface="Aktiv Grotesk Light"/>
                        </a:rPr>
                        <a:t> </a:t>
                      </a:r>
                      <a:r>
                        <a:rPr sz="950" b="0" spc="20" dirty="0">
                          <a:solidFill>
                            <a:srgbClr val="231F20"/>
                          </a:solidFill>
                          <a:latin typeface="Aktiv Grotesk Light"/>
                          <a:cs typeface="Aktiv Grotesk Light"/>
                        </a:rPr>
                        <a:t>establishment</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of</a:t>
                      </a:r>
                      <a:r>
                        <a:rPr sz="950" b="0" spc="60" dirty="0">
                          <a:solidFill>
                            <a:srgbClr val="231F20"/>
                          </a:solidFill>
                          <a:latin typeface="Aktiv Grotesk Light"/>
                          <a:cs typeface="Aktiv Grotesk Light"/>
                        </a:rPr>
                        <a:t> </a:t>
                      </a:r>
                      <a:r>
                        <a:rPr sz="950" b="0" spc="20" dirty="0">
                          <a:solidFill>
                            <a:srgbClr val="231F20"/>
                          </a:solidFill>
                          <a:latin typeface="Aktiv Grotesk Light"/>
                          <a:cs typeface="Aktiv Grotesk Light"/>
                        </a:rPr>
                        <a:t>the</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U.S.</a:t>
                      </a:r>
                      <a:r>
                        <a:rPr sz="950" b="0" spc="60" dirty="0">
                          <a:solidFill>
                            <a:srgbClr val="231F20"/>
                          </a:solidFill>
                          <a:latin typeface="Aktiv Grotesk Light"/>
                          <a:cs typeface="Aktiv Grotesk Light"/>
                        </a:rPr>
                        <a:t> </a:t>
                      </a:r>
                      <a:r>
                        <a:rPr sz="950" b="0" spc="20" dirty="0">
                          <a:solidFill>
                            <a:srgbClr val="231F20"/>
                          </a:solidFill>
                          <a:latin typeface="Aktiv Grotesk Light"/>
                          <a:cs typeface="Aktiv Grotesk Light"/>
                        </a:rPr>
                        <a:t>Environmental</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Protection</a:t>
                      </a:r>
                      <a:r>
                        <a:rPr sz="950" b="0" spc="60" dirty="0">
                          <a:solidFill>
                            <a:srgbClr val="231F20"/>
                          </a:solidFill>
                          <a:latin typeface="Aktiv Grotesk Light"/>
                          <a:cs typeface="Aktiv Grotesk Light"/>
                        </a:rPr>
                        <a:t> </a:t>
                      </a:r>
                      <a:r>
                        <a:rPr sz="950" b="0" spc="-10" dirty="0">
                          <a:solidFill>
                            <a:srgbClr val="231F20"/>
                          </a:solidFill>
                          <a:latin typeface="Aktiv Grotesk Light"/>
                          <a:cs typeface="Aktiv Grotesk Light"/>
                        </a:rPr>
                        <a:t>Agency, </a:t>
                      </a:r>
                      <a:r>
                        <a:rPr sz="950" b="0" spc="20" dirty="0">
                          <a:solidFill>
                            <a:srgbClr val="231F20"/>
                          </a:solidFill>
                          <a:latin typeface="Aktiv Grotesk Light"/>
                          <a:cs typeface="Aktiv Grotesk Light"/>
                        </a:rPr>
                        <a:t>which</a:t>
                      </a:r>
                      <a:r>
                        <a:rPr sz="950" b="0" spc="80" dirty="0">
                          <a:solidFill>
                            <a:srgbClr val="231F20"/>
                          </a:solidFill>
                          <a:latin typeface="Aktiv Grotesk Light"/>
                          <a:cs typeface="Aktiv Grotesk Light"/>
                        </a:rPr>
                        <a:t> </a:t>
                      </a:r>
                      <a:r>
                        <a:rPr sz="950" b="0" spc="20" dirty="0">
                          <a:solidFill>
                            <a:srgbClr val="231F20"/>
                          </a:solidFill>
                          <a:latin typeface="Aktiv Grotesk Light"/>
                          <a:cs typeface="Aktiv Grotesk Light"/>
                        </a:rPr>
                        <a:t>subsequently</a:t>
                      </a:r>
                      <a:r>
                        <a:rPr sz="950" b="0" spc="80" dirty="0">
                          <a:solidFill>
                            <a:srgbClr val="231F20"/>
                          </a:solidFill>
                          <a:latin typeface="Aktiv Grotesk Light"/>
                          <a:cs typeface="Aktiv Grotesk Light"/>
                        </a:rPr>
                        <a:t> </a:t>
                      </a:r>
                      <a:r>
                        <a:rPr sz="950" b="0" spc="20" dirty="0">
                          <a:solidFill>
                            <a:srgbClr val="231F20"/>
                          </a:solidFill>
                          <a:latin typeface="Aktiv Grotesk Light"/>
                          <a:cs typeface="Aktiv Grotesk Light"/>
                        </a:rPr>
                        <a:t>banned</a:t>
                      </a:r>
                      <a:r>
                        <a:rPr sz="950" b="0" spc="80" dirty="0">
                          <a:solidFill>
                            <a:srgbClr val="231F20"/>
                          </a:solidFill>
                          <a:latin typeface="Aktiv Grotesk Light"/>
                          <a:cs typeface="Aktiv Grotesk Light"/>
                        </a:rPr>
                        <a:t> </a:t>
                      </a:r>
                      <a:r>
                        <a:rPr sz="950" b="0" spc="20" dirty="0">
                          <a:solidFill>
                            <a:srgbClr val="231F20"/>
                          </a:solidFill>
                          <a:latin typeface="Aktiv Grotesk Light"/>
                          <a:cs typeface="Aktiv Grotesk Light"/>
                        </a:rPr>
                        <a:t>the</a:t>
                      </a:r>
                      <a:r>
                        <a:rPr sz="950" b="0" spc="80" dirty="0">
                          <a:solidFill>
                            <a:srgbClr val="231F20"/>
                          </a:solidFill>
                          <a:latin typeface="Aktiv Grotesk Light"/>
                          <a:cs typeface="Aktiv Grotesk Light"/>
                        </a:rPr>
                        <a:t> </a:t>
                      </a:r>
                      <a:r>
                        <a:rPr sz="950" b="0" spc="20" dirty="0">
                          <a:solidFill>
                            <a:srgbClr val="231F20"/>
                          </a:solidFill>
                          <a:latin typeface="Aktiv Grotesk Light"/>
                          <a:cs typeface="Aktiv Grotesk Light"/>
                        </a:rPr>
                        <a:t>use</a:t>
                      </a:r>
                      <a:r>
                        <a:rPr sz="950" b="0" spc="80" dirty="0">
                          <a:solidFill>
                            <a:srgbClr val="231F20"/>
                          </a:solidFill>
                          <a:latin typeface="Aktiv Grotesk Light"/>
                          <a:cs typeface="Aktiv Grotesk Light"/>
                        </a:rPr>
                        <a:t> </a:t>
                      </a:r>
                      <a:r>
                        <a:rPr sz="950" b="0" spc="20" dirty="0">
                          <a:solidFill>
                            <a:srgbClr val="231F20"/>
                          </a:solidFill>
                          <a:latin typeface="Aktiv Grotesk Light"/>
                          <a:cs typeface="Aktiv Grotesk Light"/>
                        </a:rPr>
                        <a:t>of</a:t>
                      </a:r>
                      <a:r>
                        <a:rPr sz="950" b="0" spc="85" dirty="0">
                          <a:solidFill>
                            <a:srgbClr val="231F20"/>
                          </a:solidFill>
                          <a:latin typeface="Aktiv Grotesk Light"/>
                          <a:cs typeface="Aktiv Grotesk Light"/>
                        </a:rPr>
                        <a:t> </a:t>
                      </a:r>
                      <a:r>
                        <a:rPr sz="950" b="0" spc="-20" dirty="0">
                          <a:solidFill>
                            <a:srgbClr val="231F20"/>
                          </a:solidFill>
                          <a:latin typeface="Aktiv Grotesk Light"/>
                          <a:cs typeface="Aktiv Grotesk Light"/>
                        </a:rPr>
                        <a:t>DDT.</a:t>
                      </a:r>
                      <a:endParaRPr sz="950">
                        <a:latin typeface="Aktiv Grotesk Light"/>
                        <a:cs typeface="Aktiv Grotesk Light"/>
                      </a:endParaRPr>
                    </a:p>
                  </a:txBody>
                  <a:tcPr marL="0" marR="0" marT="26670" marB="0"/>
                </a:tc>
                <a:extLst>
                  <a:ext uri="{0D108BD9-81ED-4DB2-BD59-A6C34878D82A}">
                    <a16:rowId xmlns:a16="http://schemas.microsoft.com/office/drawing/2014/main" val="10005"/>
                  </a:ext>
                </a:extLst>
              </a:tr>
            </a:tbl>
          </a:graphicData>
        </a:graphic>
      </p:graphicFrame>
      <p:sp>
        <p:nvSpPr>
          <p:cNvPr id="3" name="object 3" title="TABLE 2.1 Examples of key environmental disasters that helped trigger the modern environmental movement and formation of conservation biology as a global discipline"/>
          <p:cNvSpPr/>
          <p:nvPr/>
        </p:nvSpPr>
        <p:spPr>
          <a:xfrm>
            <a:off x="3374739" y="1125047"/>
            <a:ext cx="0" cy="459740"/>
          </a:xfrm>
          <a:custGeom>
            <a:avLst/>
            <a:gdLst/>
            <a:ahLst/>
            <a:cxnLst/>
            <a:rect l="l" t="t" r="r" b="b"/>
            <a:pathLst>
              <a:path h="459740">
                <a:moveTo>
                  <a:pt x="0" y="0"/>
                </a:moveTo>
                <a:lnTo>
                  <a:pt x="0" y="459473"/>
                </a:lnTo>
              </a:path>
            </a:pathLst>
          </a:custGeom>
          <a:ln w="23050">
            <a:solidFill>
              <a:srgbClr val="FFFFFF"/>
            </a:solidFill>
          </a:ln>
        </p:spPr>
        <p:txBody>
          <a:bodyPr wrap="square" lIns="0" tIns="0" rIns="0" bIns="0" rtlCol="0"/>
          <a:lstStyle/>
          <a:p>
            <a:endParaRPr/>
          </a:p>
        </p:txBody>
      </p:sp>
      <p:sp>
        <p:nvSpPr>
          <p:cNvPr id="5" name="Title 4"/>
          <p:cNvSpPr>
            <a:spLocks noGrp="1"/>
          </p:cNvSpPr>
          <p:nvPr>
            <p:ph type="title"/>
          </p:nvPr>
        </p:nvSpPr>
        <p:spPr>
          <a:xfrm>
            <a:off x="0" y="0"/>
            <a:ext cx="12192000" cy="646331"/>
          </a:xfrm>
        </p:spPr>
        <p:txBody>
          <a:bodyPr/>
          <a:lstStyle/>
          <a:p>
            <a:r>
              <a:rPr lang="en-US" b="1" dirty="0"/>
              <a:t>TABLE 2.1 </a:t>
            </a:r>
            <a:r>
              <a:rPr lang="en-US" dirty="0"/>
              <a:t>Examples of key environmental disasters that helped trigger the modern environmental movement and formation of conservation biology as a global discipline</a:t>
            </a:r>
            <a:endParaRPr lang="en-IN" dirty="0"/>
          </a:p>
        </p:txBody>
      </p:sp>
    </p:spTree>
    <p:extLst>
      <p:ext uri="{BB962C8B-B14F-4D97-AF65-F5344CB8AC3E}">
        <p14:creationId xmlns:p14="http://schemas.microsoft.com/office/powerpoint/2010/main" val="24304268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title="TABLE 2.1 Examples of key environmental disasters that helped trigger the modern environmental movement and formation of conservation biology as a global discipline"/>
          <p:cNvGraphicFramePr>
            <a:graphicFrameLocks noGrp="1"/>
          </p:cNvGraphicFramePr>
          <p:nvPr>
            <p:extLst>
              <p:ext uri="{D42A27DB-BD31-4B8C-83A1-F6EECF244321}">
                <p14:modId xmlns:p14="http://schemas.microsoft.com/office/powerpoint/2010/main" val="3746488761"/>
              </p:ext>
            </p:extLst>
          </p:nvPr>
        </p:nvGraphicFramePr>
        <p:xfrm>
          <a:off x="2171700" y="2225481"/>
          <a:ext cx="7837805" cy="2414904"/>
        </p:xfrm>
        <a:graphic>
          <a:graphicData uri="http://schemas.openxmlformats.org/drawingml/2006/table">
            <a:tbl>
              <a:tblPr firstRow="1" bandRow="1">
                <a:tableStyleId>{2D5ABB26-0587-4C30-8999-92F81FD0307C}</a:tableStyleId>
              </a:tblPr>
              <a:tblGrid>
                <a:gridCol w="469900">
                  <a:extLst>
                    <a:ext uri="{9D8B030D-6E8A-4147-A177-3AD203B41FA5}">
                      <a16:colId xmlns:a16="http://schemas.microsoft.com/office/drawing/2014/main" val="20000"/>
                    </a:ext>
                  </a:extLst>
                </a:gridCol>
                <a:gridCol w="1016635">
                  <a:extLst>
                    <a:ext uri="{9D8B030D-6E8A-4147-A177-3AD203B41FA5}">
                      <a16:colId xmlns:a16="http://schemas.microsoft.com/office/drawing/2014/main" val="20001"/>
                    </a:ext>
                  </a:extLst>
                </a:gridCol>
                <a:gridCol w="6351270">
                  <a:extLst>
                    <a:ext uri="{9D8B030D-6E8A-4147-A177-3AD203B41FA5}">
                      <a16:colId xmlns:a16="http://schemas.microsoft.com/office/drawing/2014/main" val="20002"/>
                    </a:ext>
                  </a:extLst>
                </a:gridCol>
              </a:tblGrid>
              <a:tr h="200025">
                <a:tc>
                  <a:txBody>
                    <a:bodyPr/>
                    <a:lstStyle/>
                    <a:p>
                      <a:pPr marL="55880">
                        <a:lnSpc>
                          <a:spcPct val="100000"/>
                        </a:lnSpc>
                        <a:spcBef>
                          <a:spcPts val="25"/>
                        </a:spcBef>
                      </a:pPr>
                      <a:r>
                        <a:rPr sz="1000" b="0" spc="-20" dirty="0">
                          <a:solidFill>
                            <a:srgbClr val="231F20"/>
                          </a:solidFill>
                          <a:latin typeface="Aktiv Grotesk Medium"/>
                          <a:cs typeface="Aktiv Grotesk Medium"/>
                        </a:rPr>
                        <a:t>Year</a:t>
                      </a:r>
                      <a:endParaRPr sz="1000">
                        <a:latin typeface="Aktiv Grotesk Medium"/>
                        <a:cs typeface="Aktiv Grotesk Medium"/>
                      </a:endParaRPr>
                    </a:p>
                  </a:txBody>
                  <a:tcPr marL="0" marR="0" marT="3175" marB="0">
                    <a:lnB w="19050">
                      <a:solidFill>
                        <a:srgbClr val="C2DCDF"/>
                      </a:solidFill>
                      <a:prstDash val="solid"/>
                    </a:lnB>
                  </a:tcPr>
                </a:tc>
                <a:tc>
                  <a:txBody>
                    <a:bodyPr/>
                    <a:lstStyle/>
                    <a:p>
                      <a:pPr marL="107950">
                        <a:lnSpc>
                          <a:spcPct val="100000"/>
                        </a:lnSpc>
                        <a:spcBef>
                          <a:spcPts val="25"/>
                        </a:spcBef>
                      </a:pPr>
                      <a:r>
                        <a:rPr sz="1000" b="0" spc="-10" dirty="0">
                          <a:solidFill>
                            <a:srgbClr val="231F20"/>
                          </a:solidFill>
                          <a:latin typeface="Aktiv Grotesk Medium"/>
                          <a:cs typeface="Aktiv Grotesk Medium"/>
                        </a:rPr>
                        <a:t>Disaster</a:t>
                      </a:r>
                      <a:endParaRPr sz="1000">
                        <a:latin typeface="Aktiv Grotesk Medium"/>
                        <a:cs typeface="Aktiv Grotesk Medium"/>
                      </a:endParaRPr>
                    </a:p>
                  </a:txBody>
                  <a:tcPr marL="0" marR="0" marT="3175" marB="0">
                    <a:lnB w="19050">
                      <a:solidFill>
                        <a:srgbClr val="C2DCDF"/>
                      </a:solidFill>
                      <a:prstDash val="solid"/>
                    </a:lnB>
                  </a:tcPr>
                </a:tc>
                <a:tc>
                  <a:txBody>
                    <a:bodyPr/>
                    <a:lstStyle/>
                    <a:p>
                      <a:pPr marL="74930">
                        <a:lnSpc>
                          <a:spcPct val="100000"/>
                        </a:lnSpc>
                        <a:spcBef>
                          <a:spcPts val="25"/>
                        </a:spcBef>
                      </a:pPr>
                      <a:r>
                        <a:rPr sz="1000" b="0" spc="-10" dirty="0">
                          <a:solidFill>
                            <a:srgbClr val="231F20"/>
                          </a:solidFill>
                          <a:latin typeface="Aktiv Grotesk Medium"/>
                          <a:cs typeface="Aktiv Grotesk Medium"/>
                        </a:rPr>
                        <a:t>Description</a:t>
                      </a:r>
                      <a:endParaRPr sz="1000">
                        <a:latin typeface="Aktiv Grotesk Medium"/>
                        <a:cs typeface="Aktiv Grotesk Medium"/>
                      </a:endParaRPr>
                    </a:p>
                  </a:txBody>
                  <a:tcPr marL="0" marR="0" marT="3175" marB="0">
                    <a:lnB w="19050">
                      <a:solidFill>
                        <a:srgbClr val="C2DCDF"/>
                      </a:solidFill>
                      <a:prstDash val="solid"/>
                    </a:lnB>
                  </a:tcPr>
                </a:tc>
                <a:extLst>
                  <a:ext uri="{0D108BD9-81ED-4DB2-BD59-A6C34878D82A}">
                    <a16:rowId xmlns:a16="http://schemas.microsoft.com/office/drawing/2014/main" val="10000"/>
                  </a:ext>
                </a:extLst>
              </a:tr>
              <a:tr h="483234">
                <a:tc>
                  <a:txBody>
                    <a:bodyPr/>
                    <a:lstStyle/>
                    <a:p>
                      <a:pPr marL="55880">
                        <a:lnSpc>
                          <a:spcPct val="100000"/>
                        </a:lnSpc>
                        <a:spcBef>
                          <a:spcPts val="240"/>
                        </a:spcBef>
                      </a:pPr>
                      <a:r>
                        <a:rPr sz="950" b="0" spc="-20" dirty="0">
                          <a:solidFill>
                            <a:srgbClr val="231F20"/>
                          </a:solidFill>
                          <a:latin typeface="Aktiv Grotesk Light"/>
                          <a:cs typeface="Aktiv Grotesk Light"/>
                        </a:rPr>
                        <a:t>1969</a:t>
                      </a:r>
                      <a:endParaRPr sz="950">
                        <a:latin typeface="Aktiv Grotesk Light"/>
                        <a:cs typeface="Aktiv Grotesk Light"/>
                      </a:endParaRPr>
                    </a:p>
                  </a:txBody>
                  <a:tcPr marL="0" marR="0" marT="30480" marB="0">
                    <a:lnT w="19050">
                      <a:solidFill>
                        <a:srgbClr val="C2DCDF"/>
                      </a:solidFill>
                      <a:prstDash val="solid"/>
                    </a:lnT>
                  </a:tcPr>
                </a:tc>
                <a:tc>
                  <a:txBody>
                    <a:bodyPr/>
                    <a:lstStyle/>
                    <a:p>
                      <a:pPr marL="200025" marR="88900" indent="-92710">
                        <a:lnSpc>
                          <a:spcPts val="1090"/>
                        </a:lnSpc>
                        <a:spcBef>
                          <a:spcPts val="320"/>
                        </a:spcBef>
                      </a:pPr>
                      <a:r>
                        <a:rPr sz="950" b="0" dirty="0">
                          <a:solidFill>
                            <a:srgbClr val="231F20"/>
                          </a:solidFill>
                          <a:latin typeface="Aktiv Grotesk Light"/>
                          <a:cs typeface="Aktiv Grotesk Light"/>
                        </a:rPr>
                        <a:t>Santa</a:t>
                      </a:r>
                      <a:r>
                        <a:rPr sz="950" b="0" spc="175" dirty="0">
                          <a:solidFill>
                            <a:srgbClr val="231F20"/>
                          </a:solidFill>
                          <a:latin typeface="Aktiv Grotesk Light"/>
                          <a:cs typeface="Aktiv Grotesk Light"/>
                        </a:rPr>
                        <a:t> </a:t>
                      </a:r>
                      <a:r>
                        <a:rPr sz="950" b="0" spc="-10" dirty="0">
                          <a:solidFill>
                            <a:srgbClr val="231F20"/>
                          </a:solidFill>
                          <a:latin typeface="Aktiv Grotesk Light"/>
                          <a:cs typeface="Aktiv Grotesk Light"/>
                        </a:rPr>
                        <a:t>Barbara </a:t>
                      </a:r>
                      <a:r>
                        <a:rPr sz="950" b="0" dirty="0">
                          <a:solidFill>
                            <a:srgbClr val="231F20"/>
                          </a:solidFill>
                          <a:latin typeface="Aktiv Grotesk Light"/>
                          <a:cs typeface="Aktiv Grotesk Light"/>
                        </a:rPr>
                        <a:t>oil</a:t>
                      </a:r>
                      <a:r>
                        <a:rPr sz="950" b="0" spc="80" dirty="0">
                          <a:solidFill>
                            <a:srgbClr val="231F20"/>
                          </a:solidFill>
                          <a:latin typeface="Aktiv Grotesk Light"/>
                          <a:cs typeface="Aktiv Grotesk Light"/>
                        </a:rPr>
                        <a:t> </a:t>
                      </a:r>
                      <a:r>
                        <a:rPr sz="950" b="0" spc="-10" dirty="0">
                          <a:solidFill>
                            <a:srgbClr val="231F20"/>
                          </a:solidFill>
                          <a:latin typeface="Aktiv Grotesk Light"/>
                          <a:cs typeface="Aktiv Grotesk Light"/>
                        </a:rPr>
                        <a:t>spill</a:t>
                      </a:r>
                      <a:endParaRPr sz="950">
                        <a:latin typeface="Aktiv Grotesk Light"/>
                        <a:cs typeface="Aktiv Grotesk Light"/>
                      </a:endParaRPr>
                    </a:p>
                  </a:txBody>
                  <a:tcPr marL="0" marR="0" marT="40640" marB="0">
                    <a:lnT w="19050">
                      <a:solidFill>
                        <a:srgbClr val="C2DCDF"/>
                      </a:solidFill>
                      <a:prstDash val="solid"/>
                    </a:lnT>
                  </a:tcPr>
                </a:tc>
                <a:tc>
                  <a:txBody>
                    <a:bodyPr/>
                    <a:lstStyle/>
                    <a:p>
                      <a:pPr marL="167640" marR="62865" indent="-92710">
                        <a:lnSpc>
                          <a:spcPts val="1090"/>
                        </a:lnSpc>
                        <a:spcBef>
                          <a:spcPts val="320"/>
                        </a:spcBef>
                      </a:pPr>
                      <a:r>
                        <a:rPr sz="950" b="0" spc="10" dirty="0">
                          <a:solidFill>
                            <a:srgbClr val="231F20"/>
                          </a:solidFill>
                          <a:latin typeface="Aktiv Grotesk Light"/>
                          <a:cs typeface="Aktiv Grotesk Light"/>
                        </a:rPr>
                        <a:t>The</a:t>
                      </a:r>
                      <a:r>
                        <a:rPr sz="950" b="0" spc="105" dirty="0">
                          <a:solidFill>
                            <a:srgbClr val="231F20"/>
                          </a:solidFill>
                          <a:latin typeface="Aktiv Grotesk Light"/>
                          <a:cs typeface="Aktiv Grotesk Light"/>
                        </a:rPr>
                        <a:t> </a:t>
                      </a:r>
                      <a:r>
                        <a:rPr sz="950" b="0" spc="10" dirty="0">
                          <a:solidFill>
                            <a:srgbClr val="231F20"/>
                          </a:solidFill>
                          <a:latin typeface="Aktiv Grotesk Light"/>
                          <a:cs typeface="Aktiv Grotesk Light"/>
                        </a:rPr>
                        <a:t>third-largest</a:t>
                      </a:r>
                      <a:r>
                        <a:rPr sz="950" b="0" spc="105" dirty="0">
                          <a:solidFill>
                            <a:srgbClr val="231F20"/>
                          </a:solidFill>
                          <a:latin typeface="Aktiv Grotesk Light"/>
                          <a:cs typeface="Aktiv Grotesk Light"/>
                        </a:rPr>
                        <a:t> </a:t>
                      </a:r>
                      <a:r>
                        <a:rPr sz="950" b="0" spc="10" dirty="0">
                          <a:solidFill>
                            <a:srgbClr val="231F20"/>
                          </a:solidFill>
                          <a:latin typeface="Aktiv Grotesk Light"/>
                          <a:cs typeface="Aktiv Grotesk Light"/>
                        </a:rPr>
                        <a:t>oil</a:t>
                      </a:r>
                      <a:r>
                        <a:rPr sz="950" b="0" spc="105" dirty="0">
                          <a:solidFill>
                            <a:srgbClr val="231F20"/>
                          </a:solidFill>
                          <a:latin typeface="Aktiv Grotesk Light"/>
                          <a:cs typeface="Aktiv Grotesk Light"/>
                        </a:rPr>
                        <a:t> </a:t>
                      </a:r>
                      <a:r>
                        <a:rPr sz="950" b="0" spc="10" dirty="0">
                          <a:solidFill>
                            <a:srgbClr val="231F20"/>
                          </a:solidFill>
                          <a:latin typeface="Aktiv Grotesk Light"/>
                          <a:cs typeface="Aktiv Grotesk Light"/>
                        </a:rPr>
                        <a:t>spill</a:t>
                      </a:r>
                      <a:r>
                        <a:rPr sz="950" b="0" spc="105" dirty="0">
                          <a:solidFill>
                            <a:srgbClr val="231F20"/>
                          </a:solidFill>
                          <a:latin typeface="Aktiv Grotesk Light"/>
                          <a:cs typeface="Aktiv Grotesk Light"/>
                        </a:rPr>
                        <a:t> </a:t>
                      </a:r>
                      <a:r>
                        <a:rPr sz="950" b="0" spc="10" dirty="0">
                          <a:solidFill>
                            <a:srgbClr val="231F20"/>
                          </a:solidFill>
                          <a:latin typeface="Aktiv Grotesk Light"/>
                          <a:cs typeface="Aktiv Grotesk Light"/>
                        </a:rPr>
                        <a:t>in</a:t>
                      </a:r>
                      <a:r>
                        <a:rPr sz="950" b="0" spc="105" dirty="0">
                          <a:solidFill>
                            <a:srgbClr val="231F20"/>
                          </a:solidFill>
                          <a:latin typeface="Aktiv Grotesk Light"/>
                          <a:cs typeface="Aktiv Grotesk Light"/>
                        </a:rPr>
                        <a:t> </a:t>
                      </a:r>
                      <a:r>
                        <a:rPr sz="950" b="0" spc="10" dirty="0">
                          <a:solidFill>
                            <a:srgbClr val="231F20"/>
                          </a:solidFill>
                          <a:latin typeface="Aktiv Grotesk Light"/>
                          <a:cs typeface="Aktiv Grotesk Light"/>
                        </a:rPr>
                        <a:t>U.S.</a:t>
                      </a:r>
                      <a:r>
                        <a:rPr sz="950" b="0" spc="105" dirty="0">
                          <a:solidFill>
                            <a:srgbClr val="231F20"/>
                          </a:solidFill>
                          <a:latin typeface="Aktiv Grotesk Light"/>
                          <a:cs typeface="Aktiv Grotesk Light"/>
                        </a:rPr>
                        <a:t> </a:t>
                      </a:r>
                      <a:r>
                        <a:rPr sz="950" b="0" spc="10" dirty="0">
                          <a:solidFill>
                            <a:srgbClr val="231F20"/>
                          </a:solidFill>
                          <a:latin typeface="Aktiv Grotesk Light"/>
                          <a:cs typeface="Aktiv Grotesk Light"/>
                        </a:rPr>
                        <a:t>history</a:t>
                      </a:r>
                      <a:r>
                        <a:rPr sz="950" b="0" spc="105" dirty="0">
                          <a:solidFill>
                            <a:srgbClr val="231F20"/>
                          </a:solidFill>
                          <a:latin typeface="Aktiv Grotesk Light"/>
                          <a:cs typeface="Aktiv Grotesk Light"/>
                        </a:rPr>
                        <a:t> </a:t>
                      </a:r>
                      <a:r>
                        <a:rPr sz="950" b="0" spc="10" dirty="0">
                          <a:solidFill>
                            <a:srgbClr val="231F20"/>
                          </a:solidFill>
                          <a:latin typeface="Aktiv Grotesk Light"/>
                          <a:cs typeface="Aktiv Grotesk Light"/>
                        </a:rPr>
                        <a:t>fouled</a:t>
                      </a:r>
                      <a:r>
                        <a:rPr sz="950" b="0" spc="110" dirty="0">
                          <a:solidFill>
                            <a:srgbClr val="231F20"/>
                          </a:solidFill>
                          <a:latin typeface="Aktiv Grotesk Light"/>
                          <a:cs typeface="Aktiv Grotesk Light"/>
                        </a:rPr>
                        <a:t> </a:t>
                      </a:r>
                      <a:r>
                        <a:rPr sz="950" b="0" spc="10" dirty="0">
                          <a:solidFill>
                            <a:srgbClr val="231F20"/>
                          </a:solidFill>
                          <a:latin typeface="Aktiv Grotesk Light"/>
                          <a:cs typeface="Aktiv Grotesk Light"/>
                        </a:rPr>
                        <a:t>the</a:t>
                      </a:r>
                      <a:r>
                        <a:rPr sz="950" b="0" spc="105" dirty="0">
                          <a:solidFill>
                            <a:srgbClr val="231F20"/>
                          </a:solidFill>
                          <a:latin typeface="Aktiv Grotesk Light"/>
                          <a:cs typeface="Aktiv Grotesk Light"/>
                        </a:rPr>
                        <a:t> </a:t>
                      </a:r>
                      <a:r>
                        <a:rPr sz="950" b="0" spc="10" dirty="0">
                          <a:solidFill>
                            <a:srgbClr val="231F20"/>
                          </a:solidFill>
                          <a:latin typeface="Aktiv Grotesk Light"/>
                          <a:cs typeface="Aktiv Grotesk Light"/>
                        </a:rPr>
                        <a:t>Santa</a:t>
                      </a:r>
                      <a:r>
                        <a:rPr sz="950" b="0" spc="105" dirty="0">
                          <a:solidFill>
                            <a:srgbClr val="231F20"/>
                          </a:solidFill>
                          <a:latin typeface="Aktiv Grotesk Light"/>
                          <a:cs typeface="Aktiv Grotesk Light"/>
                        </a:rPr>
                        <a:t> </a:t>
                      </a:r>
                      <a:r>
                        <a:rPr sz="950" b="0" spc="10" dirty="0">
                          <a:solidFill>
                            <a:srgbClr val="231F20"/>
                          </a:solidFill>
                          <a:latin typeface="Aktiv Grotesk Light"/>
                          <a:cs typeface="Aktiv Grotesk Light"/>
                        </a:rPr>
                        <a:t>Barbara</a:t>
                      </a:r>
                      <a:r>
                        <a:rPr sz="950" b="0" spc="105" dirty="0">
                          <a:solidFill>
                            <a:srgbClr val="231F20"/>
                          </a:solidFill>
                          <a:latin typeface="Aktiv Grotesk Light"/>
                          <a:cs typeface="Aktiv Grotesk Light"/>
                        </a:rPr>
                        <a:t> </a:t>
                      </a:r>
                      <a:r>
                        <a:rPr sz="950" b="0" spc="10" dirty="0">
                          <a:solidFill>
                            <a:srgbClr val="231F20"/>
                          </a:solidFill>
                          <a:latin typeface="Aktiv Grotesk Light"/>
                          <a:cs typeface="Aktiv Grotesk Light"/>
                        </a:rPr>
                        <a:t>Channel</a:t>
                      </a:r>
                      <a:r>
                        <a:rPr sz="950" b="0" spc="105" dirty="0">
                          <a:solidFill>
                            <a:srgbClr val="231F20"/>
                          </a:solidFill>
                          <a:latin typeface="Aktiv Grotesk Light"/>
                          <a:cs typeface="Aktiv Grotesk Light"/>
                        </a:rPr>
                        <a:t> </a:t>
                      </a:r>
                      <a:r>
                        <a:rPr sz="950" b="0" spc="10" dirty="0">
                          <a:solidFill>
                            <a:srgbClr val="231F20"/>
                          </a:solidFill>
                          <a:latin typeface="Aktiv Grotesk Light"/>
                          <a:cs typeface="Aktiv Grotesk Light"/>
                        </a:rPr>
                        <a:t>off</a:t>
                      </a:r>
                      <a:r>
                        <a:rPr sz="950" b="0" spc="105" dirty="0">
                          <a:solidFill>
                            <a:srgbClr val="231F20"/>
                          </a:solidFill>
                          <a:latin typeface="Aktiv Grotesk Light"/>
                          <a:cs typeface="Aktiv Grotesk Light"/>
                        </a:rPr>
                        <a:t> </a:t>
                      </a:r>
                      <a:r>
                        <a:rPr sz="950" b="0" spc="10" dirty="0">
                          <a:solidFill>
                            <a:srgbClr val="231F20"/>
                          </a:solidFill>
                          <a:latin typeface="Aktiv Grotesk Light"/>
                          <a:cs typeface="Aktiv Grotesk Light"/>
                        </a:rPr>
                        <a:t>the</a:t>
                      </a:r>
                      <a:r>
                        <a:rPr sz="950" b="0" spc="105" dirty="0">
                          <a:solidFill>
                            <a:srgbClr val="231F20"/>
                          </a:solidFill>
                          <a:latin typeface="Aktiv Grotesk Light"/>
                          <a:cs typeface="Aktiv Grotesk Light"/>
                        </a:rPr>
                        <a:t> </a:t>
                      </a:r>
                      <a:r>
                        <a:rPr sz="950" b="0" spc="10" dirty="0">
                          <a:solidFill>
                            <a:srgbClr val="231F20"/>
                          </a:solidFill>
                          <a:latin typeface="Aktiv Grotesk Light"/>
                          <a:cs typeface="Aktiv Grotesk Light"/>
                        </a:rPr>
                        <a:t>coast</a:t>
                      </a:r>
                      <a:r>
                        <a:rPr sz="950" b="0" spc="110" dirty="0">
                          <a:solidFill>
                            <a:srgbClr val="231F20"/>
                          </a:solidFill>
                          <a:latin typeface="Aktiv Grotesk Light"/>
                          <a:cs typeface="Aktiv Grotesk Light"/>
                        </a:rPr>
                        <a:t> </a:t>
                      </a:r>
                      <a:r>
                        <a:rPr sz="950" b="0" spc="10" dirty="0">
                          <a:solidFill>
                            <a:srgbClr val="231F20"/>
                          </a:solidFill>
                          <a:latin typeface="Aktiv Grotesk Light"/>
                          <a:cs typeface="Aktiv Grotesk Light"/>
                        </a:rPr>
                        <a:t>of</a:t>
                      </a:r>
                      <a:r>
                        <a:rPr sz="950" b="0" spc="105" dirty="0">
                          <a:solidFill>
                            <a:srgbClr val="231F20"/>
                          </a:solidFill>
                          <a:latin typeface="Aktiv Grotesk Light"/>
                          <a:cs typeface="Aktiv Grotesk Light"/>
                        </a:rPr>
                        <a:t> </a:t>
                      </a:r>
                      <a:r>
                        <a:rPr sz="950" b="0" spc="10" dirty="0">
                          <a:solidFill>
                            <a:srgbClr val="231F20"/>
                          </a:solidFill>
                          <a:latin typeface="Aktiv Grotesk Light"/>
                          <a:cs typeface="Aktiv Grotesk Light"/>
                        </a:rPr>
                        <a:t>California.</a:t>
                      </a:r>
                      <a:r>
                        <a:rPr sz="950" b="0" spc="105" dirty="0">
                          <a:solidFill>
                            <a:srgbClr val="231F20"/>
                          </a:solidFill>
                          <a:latin typeface="Aktiv Grotesk Light"/>
                          <a:cs typeface="Aktiv Grotesk Light"/>
                        </a:rPr>
                        <a:t> </a:t>
                      </a:r>
                      <a:r>
                        <a:rPr sz="950" b="0" spc="-10" dirty="0">
                          <a:solidFill>
                            <a:srgbClr val="231F20"/>
                          </a:solidFill>
                          <a:latin typeface="Aktiv Grotesk Light"/>
                          <a:cs typeface="Aktiv Grotesk Light"/>
                        </a:rPr>
                        <a:t>Prominent </a:t>
                      </a:r>
                      <a:r>
                        <a:rPr sz="950" b="0" spc="10" dirty="0">
                          <a:solidFill>
                            <a:srgbClr val="231F20"/>
                          </a:solidFill>
                          <a:latin typeface="Aktiv Grotesk Light"/>
                          <a:cs typeface="Aktiv Grotesk Light"/>
                        </a:rPr>
                        <a:t>media</a:t>
                      </a:r>
                      <a:r>
                        <a:rPr sz="950" b="0" spc="105" dirty="0">
                          <a:solidFill>
                            <a:srgbClr val="231F20"/>
                          </a:solidFill>
                          <a:latin typeface="Aktiv Grotesk Light"/>
                          <a:cs typeface="Aktiv Grotesk Light"/>
                        </a:rPr>
                        <a:t> </a:t>
                      </a:r>
                      <a:r>
                        <a:rPr sz="950" b="0" spc="10" dirty="0">
                          <a:solidFill>
                            <a:srgbClr val="231F20"/>
                          </a:solidFill>
                          <a:latin typeface="Aktiv Grotesk Light"/>
                          <a:cs typeface="Aktiv Grotesk Light"/>
                        </a:rPr>
                        <a:t>coverage,</a:t>
                      </a:r>
                      <a:r>
                        <a:rPr sz="950" b="0" spc="110" dirty="0">
                          <a:solidFill>
                            <a:srgbClr val="231F20"/>
                          </a:solidFill>
                          <a:latin typeface="Aktiv Grotesk Light"/>
                          <a:cs typeface="Aktiv Grotesk Light"/>
                        </a:rPr>
                        <a:t> </a:t>
                      </a:r>
                      <a:r>
                        <a:rPr sz="950" b="0" spc="10" dirty="0">
                          <a:solidFill>
                            <a:srgbClr val="231F20"/>
                          </a:solidFill>
                          <a:latin typeface="Aktiv Grotesk Light"/>
                          <a:cs typeface="Aktiv Grotesk Light"/>
                        </a:rPr>
                        <a:t>with</a:t>
                      </a:r>
                      <a:r>
                        <a:rPr sz="950" b="0" spc="110" dirty="0">
                          <a:solidFill>
                            <a:srgbClr val="231F20"/>
                          </a:solidFill>
                          <a:latin typeface="Aktiv Grotesk Light"/>
                          <a:cs typeface="Aktiv Grotesk Light"/>
                        </a:rPr>
                        <a:t> </a:t>
                      </a:r>
                      <a:r>
                        <a:rPr sz="950" b="0" spc="10" dirty="0">
                          <a:solidFill>
                            <a:srgbClr val="231F20"/>
                          </a:solidFill>
                          <a:latin typeface="Aktiv Grotesk Light"/>
                          <a:cs typeface="Aktiv Grotesk Light"/>
                        </a:rPr>
                        <a:t>pictures</a:t>
                      </a:r>
                      <a:r>
                        <a:rPr sz="950" b="0" spc="110" dirty="0">
                          <a:solidFill>
                            <a:srgbClr val="231F20"/>
                          </a:solidFill>
                          <a:latin typeface="Aktiv Grotesk Light"/>
                          <a:cs typeface="Aktiv Grotesk Light"/>
                        </a:rPr>
                        <a:t> </a:t>
                      </a:r>
                      <a:r>
                        <a:rPr sz="950" b="0" spc="10" dirty="0">
                          <a:solidFill>
                            <a:srgbClr val="231F20"/>
                          </a:solidFill>
                          <a:latin typeface="Aktiv Grotesk Light"/>
                          <a:cs typeface="Aktiv Grotesk Light"/>
                        </a:rPr>
                        <a:t>of</a:t>
                      </a:r>
                      <a:r>
                        <a:rPr sz="950" b="0" spc="105" dirty="0">
                          <a:solidFill>
                            <a:srgbClr val="231F20"/>
                          </a:solidFill>
                          <a:latin typeface="Aktiv Grotesk Light"/>
                          <a:cs typeface="Aktiv Grotesk Light"/>
                        </a:rPr>
                        <a:t> </a:t>
                      </a:r>
                      <a:r>
                        <a:rPr sz="950" b="0" spc="10" dirty="0">
                          <a:solidFill>
                            <a:srgbClr val="231F20"/>
                          </a:solidFill>
                          <a:latin typeface="Aktiv Grotesk Light"/>
                          <a:cs typeface="Aktiv Grotesk Light"/>
                        </a:rPr>
                        <a:t>seabirds,</a:t>
                      </a:r>
                      <a:r>
                        <a:rPr sz="950" b="0" spc="110" dirty="0">
                          <a:solidFill>
                            <a:srgbClr val="231F20"/>
                          </a:solidFill>
                          <a:latin typeface="Aktiv Grotesk Light"/>
                          <a:cs typeface="Aktiv Grotesk Light"/>
                        </a:rPr>
                        <a:t> </a:t>
                      </a:r>
                      <a:r>
                        <a:rPr sz="950" b="0" spc="10" dirty="0">
                          <a:solidFill>
                            <a:srgbClr val="231F20"/>
                          </a:solidFill>
                          <a:latin typeface="Aktiv Grotesk Light"/>
                          <a:cs typeface="Aktiv Grotesk Light"/>
                        </a:rPr>
                        <a:t>dolphins,</a:t>
                      </a:r>
                      <a:r>
                        <a:rPr sz="950" b="0" spc="110" dirty="0">
                          <a:solidFill>
                            <a:srgbClr val="231F20"/>
                          </a:solidFill>
                          <a:latin typeface="Aktiv Grotesk Light"/>
                          <a:cs typeface="Aktiv Grotesk Light"/>
                        </a:rPr>
                        <a:t> </a:t>
                      </a:r>
                      <a:r>
                        <a:rPr sz="950" b="0" spc="10" dirty="0">
                          <a:solidFill>
                            <a:srgbClr val="231F20"/>
                          </a:solidFill>
                          <a:latin typeface="Aktiv Grotesk Light"/>
                          <a:cs typeface="Aktiv Grotesk Light"/>
                        </a:rPr>
                        <a:t>sea</a:t>
                      </a:r>
                      <a:r>
                        <a:rPr sz="950" b="0" spc="110" dirty="0">
                          <a:solidFill>
                            <a:srgbClr val="231F20"/>
                          </a:solidFill>
                          <a:latin typeface="Aktiv Grotesk Light"/>
                          <a:cs typeface="Aktiv Grotesk Light"/>
                        </a:rPr>
                        <a:t> </a:t>
                      </a:r>
                      <a:r>
                        <a:rPr sz="950" b="0" spc="10" dirty="0">
                          <a:solidFill>
                            <a:srgbClr val="231F20"/>
                          </a:solidFill>
                          <a:latin typeface="Aktiv Grotesk Light"/>
                          <a:cs typeface="Aktiv Grotesk Light"/>
                        </a:rPr>
                        <a:t>lions,</a:t>
                      </a:r>
                      <a:r>
                        <a:rPr sz="950" b="0" spc="110" dirty="0">
                          <a:solidFill>
                            <a:srgbClr val="231F20"/>
                          </a:solidFill>
                          <a:latin typeface="Aktiv Grotesk Light"/>
                          <a:cs typeface="Aktiv Grotesk Light"/>
                        </a:rPr>
                        <a:t> </a:t>
                      </a:r>
                      <a:r>
                        <a:rPr sz="950" b="0" spc="10" dirty="0">
                          <a:solidFill>
                            <a:srgbClr val="231F20"/>
                          </a:solidFill>
                          <a:latin typeface="Aktiv Grotesk Light"/>
                          <a:cs typeface="Aktiv Grotesk Light"/>
                        </a:rPr>
                        <a:t>and</a:t>
                      </a:r>
                      <a:r>
                        <a:rPr sz="950" b="0" spc="105" dirty="0">
                          <a:solidFill>
                            <a:srgbClr val="231F20"/>
                          </a:solidFill>
                          <a:latin typeface="Aktiv Grotesk Light"/>
                          <a:cs typeface="Aktiv Grotesk Light"/>
                        </a:rPr>
                        <a:t> </a:t>
                      </a:r>
                      <a:r>
                        <a:rPr sz="950" b="0" spc="10" dirty="0">
                          <a:solidFill>
                            <a:srgbClr val="231F20"/>
                          </a:solidFill>
                          <a:latin typeface="Aktiv Grotesk Light"/>
                          <a:cs typeface="Aktiv Grotesk Light"/>
                        </a:rPr>
                        <a:t>elephant</a:t>
                      </a:r>
                      <a:r>
                        <a:rPr sz="950" b="0" spc="110" dirty="0">
                          <a:solidFill>
                            <a:srgbClr val="231F20"/>
                          </a:solidFill>
                          <a:latin typeface="Aktiv Grotesk Light"/>
                          <a:cs typeface="Aktiv Grotesk Light"/>
                        </a:rPr>
                        <a:t> </a:t>
                      </a:r>
                      <a:r>
                        <a:rPr sz="950" b="0" spc="10" dirty="0">
                          <a:solidFill>
                            <a:srgbClr val="231F20"/>
                          </a:solidFill>
                          <a:latin typeface="Aktiv Grotesk Light"/>
                          <a:cs typeface="Aktiv Grotesk Light"/>
                        </a:rPr>
                        <a:t>seals</a:t>
                      </a:r>
                      <a:r>
                        <a:rPr sz="950" b="0" spc="110" dirty="0">
                          <a:solidFill>
                            <a:srgbClr val="231F20"/>
                          </a:solidFill>
                          <a:latin typeface="Aktiv Grotesk Light"/>
                          <a:cs typeface="Aktiv Grotesk Light"/>
                        </a:rPr>
                        <a:t> </a:t>
                      </a:r>
                      <a:r>
                        <a:rPr sz="950" b="0" spc="10" dirty="0">
                          <a:solidFill>
                            <a:srgbClr val="231F20"/>
                          </a:solidFill>
                          <a:latin typeface="Aktiv Grotesk Light"/>
                          <a:cs typeface="Aktiv Grotesk Light"/>
                        </a:rPr>
                        <a:t>covered</a:t>
                      </a:r>
                      <a:r>
                        <a:rPr sz="950" b="0" spc="110" dirty="0">
                          <a:solidFill>
                            <a:srgbClr val="231F20"/>
                          </a:solidFill>
                          <a:latin typeface="Aktiv Grotesk Light"/>
                          <a:cs typeface="Aktiv Grotesk Light"/>
                        </a:rPr>
                        <a:t> </a:t>
                      </a:r>
                      <a:r>
                        <a:rPr sz="950" b="0" spc="10" dirty="0">
                          <a:solidFill>
                            <a:srgbClr val="231F20"/>
                          </a:solidFill>
                          <a:latin typeface="Aktiv Grotesk Light"/>
                          <a:cs typeface="Aktiv Grotesk Light"/>
                        </a:rPr>
                        <a:t>in</a:t>
                      </a:r>
                      <a:r>
                        <a:rPr sz="950" b="0" spc="105" dirty="0">
                          <a:solidFill>
                            <a:srgbClr val="231F20"/>
                          </a:solidFill>
                          <a:latin typeface="Aktiv Grotesk Light"/>
                          <a:cs typeface="Aktiv Grotesk Light"/>
                        </a:rPr>
                        <a:t> </a:t>
                      </a:r>
                      <a:r>
                        <a:rPr sz="950" b="0" spc="10" dirty="0">
                          <a:solidFill>
                            <a:srgbClr val="231F20"/>
                          </a:solidFill>
                          <a:latin typeface="Aktiv Grotesk Light"/>
                          <a:cs typeface="Aktiv Grotesk Light"/>
                        </a:rPr>
                        <a:t>oil,</a:t>
                      </a:r>
                      <a:r>
                        <a:rPr sz="950" b="0" spc="110" dirty="0">
                          <a:solidFill>
                            <a:srgbClr val="231F20"/>
                          </a:solidFill>
                          <a:latin typeface="Aktiv Grotesk Light"/>
                          <a:cs typeface="Aktiv Grotesk Light"/>
                        </a:rPr>
                        <a:t> </a:t>
                      </a:r>
                      <a:r>
                        <a:rPr sz="950" b="0" spc="-10" dirty="0">
                          <a:solidFill>
                            <a:srgbClr val="231F20"/>
                          </a:solidFill>
                          <a:latin typeface="Aktiv Grotesk Light"/>
                          <a:cs typeface="Aktiv Grotesk Light"/>
                        </a:rPr>
                        <a:t>sparked </a:t>
                      </a:r>
                      <a:r>
                        <a:rPr sz="950" b="0" dirty="0">
                          <a:solidFill>
                            <a:srgbClr val="231F20"/>
                          </a:solidFill>
                          <a:latin typeface="Aktiv Grotesk Light"/>
                          <a:cs typeface="Aktiv Grotesk Light"/>
                        </a:rPr>
                        <a:t>public</a:t>
                      </a:r>
                      <a:r>
                        <a:rPr sz="950" b="0" spc="185" dirty="0">
                          <a:solidFill>
                            <a:srgbClr val="231F20"/>
                          </a:solidFill>
                          <a:latin typeface="Aktiv Grotesk Light"/>
                          <a:cs typeface="Aktiv Grotesk Light"/>
                        </a:rPr>
                        <a:t> </a:t>
                      </a:r>
                      <a:r>
                        <a:rPr sz="950" b="0" spc="-10" dirty="0">
                          <a:solidFill>
                            <a:srgbClr val="231F20"/>
                          </a:solidFill>
                          <a:latin typeface="Aktiv Grotesk Light"/>
                          <a:cs typeface="Aktiv Grotesk Light"/>
                        </a:rPr>
                        <a:t>outrage.</a:t>
                      </a:r>
                      <a:endParaRPr sz="950">
                        <a:latin typeface="Aktiv Grotesk Light"/>
                        <a:cs typeface="Aktiv Grotesk Light"/>
                      </a:endParaRPr>
                    </a:p>
                  </a:txBody>
                  <a:tcPr marL="0" marR="0" marT="40640" marB="0">
                    <a:lnT w="19050">
                      <a:solidFill>
                        <a:srgbClr val="C2DCDF"/>
                      </a:solidFill>
                      <a:prstDash val="solid"/>
                    </a:lnT>
                  </a:tcPr>
                </a:tc>
                <a:extLst>
                  <a:ext uri="{0D108BD9-81ED-4DB2-BD59-A6C34878D82A}">
                    <a16:rowId xmlns:a16="http://schemas.microsoft.com/office/drawing/2014/main" val="10001"/>
                  </a:ext>
                </a:extLst>
              </a:tr>
              <a:tr h="475615">
                <a:tc>
                  <a:txBody>
                    <a:bodyPr/>
                    <a:lstStyle/>
                    <a:p>
                      <a:pPr marL="55880">
                        <a:lnSpc>
                          <a:spcPct val="100000"/>
                        </a:lnSpc>
                        <a:spcBef>
                          <a:spcPts val="180"/>
                        </a:spcBef>
                      </a:pPr>
                      <a:r>
                        <a:rPr sz="950" b="0" spc="-20" dirty="0">
                          <a:solidFill>
                            <a:srgbClr val="231F20"/>
                          </a:solidFill>
                          <a:latin typeface="Aktiv Grotesk Light"/>
                          <a:cs typeface="Aktiv Grotesk Light"/>
                        </a:rPr>
                        <a:t>1969</a:t>
                      </a:r>
                      <a:endParaRPr sz="950">
                        <a:latin typeface="Aktiv Grotesk Light"/>
                        <a:cs typeface="Aktiv Grotesk Light"/>
                      </a:endParaRPr>
                    </a:p>
                  </a:txBody>
                  <a:tcPr marL="0" marR="0" marT="22860" marB="0"/>
                </a:tc>
                <a:tc>
                  <a:txBody>
                    <a:bodyPr/>
                    <a:lstStyle/>
                    <a:p>
                      <a:pPr marL="200025" marR="317500" indent="-92710">
                        <a:lnSpc>
                          <a:spcPts val="1090"/>
                        </a:lnSpc>
                        <a:spcBef>
                          <a:spcPts val="259"/>
                        </a:spcBef>
                      </a:pPr>
                      <a:r>
                        <a:rPr sz="950" b="0" spc="-10" dirty="0">
                          <a:solidFill>
                            <a:srgbClr val="231F20"/>
                          </a:solidFill>
                          <a:latin typeface="Aktiv Grotesk Light"/>
                          <a:cs typeface="Aktiv Grotesk Light"/>
                        </a:rPr>
                        <a:t>Cuyahoga River</a:t>
                      </a:r>
                      <a:endParaRPr sz="950">
                        <a:latin typeface="Aktiv Grotesk Light"/>
                        <a:cs typeface="Aktiv Grotesk Light"/>
                      </a:endParaRPr>
                    </a:p>
                  </a:txBody>
                  <a:tcPr marL="0" marR="0" marT="33019" marB="0"/>
                </a:tc>
                <a:tc>
                  <a:txBody>
                    <a:bodyPr/>
                    <a:lstStyle/>
                    <a:p>
                      <a:pPr marL="167640" marR="57150" indent="-92710">
                        <a:lnSpc>
                          <a:spcPts val="1090"/>
                        </a:lnSpc>
                        <a:spcBef>
                          <a:spcPts val="259"/>
                        </a:spcBef>
                      </a:pPr>
                      <a:r>
                        <a:rPr sz="950" b="0" spc="10" dirty="0">
                          <a:solidFill>
                            <a:srgbClr val="231F20"/>
                          </a:solidFill>
                          <a:latin typeface="Aktiv Grotesk Light"/>
                          <a:cs typeface="Aktiv Grotesk Light"/>
                        </a:rPr>
                        <a:t>After</a:t>
                      </a:r>
                      <a:r>
                        <a:rPr sz="950" b="0" spc="110" dirty="0">
                          <a:solidFill>
                            <a:srgbClr val="231F20"/>
                          </a:solidFill>
                          <a:latin typeface="Aktiv Grotesk Light"/>
                          <a:cs typeface="Aktiv Grotesk Light"/>
                        </a:rPr>
                        <a:t> </a:t>
                      </a:r>
                      <a:r>
                        <a:rPr sz="950" b="0" spc="10" dirty="0">
                          <a:solidFill>
                            <a:srgbClr val="231F20"/>
                          </a:solidFill>
                          <a:latin typeface="Aktiv Grotesk Light"/>
                          <a:cs typeface="Aktiv Grotesk Light"/>
                        </a:rPr>
                        <a:t>being</a:t>
                      </a:r>
                      <a:r>
                        <a:rPr sz="950" b="0" spc="114" dirty="0">
                          <a:solidFill>
                            <a:srgbClr val="231F20"/>
                          </a:solidFill>
                          <a:latin typeface="Aktiv Grotesk Light"/>
                          <a:cs typeface="Aktiv Grotesk Light"/>
                        </a:rPr>
                        <a:t> </a:t>
                      </a:r>
                      <a:r>
                        <a:rPr sz="950" b="0" spc="10" dirty="0">
                          <a:solidFill>
                            <a:srgbClr val="231F20"/>
                          </a:solidFill>
                          <a:latin typeface="Aktiv Grotesk Light"/>
                          <a:cs typeface="Aktiv Grotesk Light"/>
                        </a:rPr>
                        <a:t>polluted</a:t>
                      </a:r>
                      <a:r>
                        <a:rPr sz="950" b="0" spc="114" dirty="0">
                          <a:solidFill>
                            <a:srgbClr val="231F20"/>
                          </a:solidFill>
                          <a:latin typeface="Aktiv Grotesk Light"/>
                          <a:cs typeface="Aktiv Grotesk Light"/>
                        </a:rPr>
                        <a:t> </a:t>
                      </a:r>
                      <a:r>
                        <a:rPr sz="950" b="0" spc="10" dirty="0">
                          <a:solidFill>
                            <a:srgbClr val="231F20"/>
                          </a:solidFill>
                          <a:latin typeface="Aktiv Grotesk Light"/>
                          <a:cs typeface="Aktiv Grotesk Light"/>
                        </a:rPr>
                        <a:t>for</a:t>
                      </a:r>
                      <a:r>
                        <a:rPr sz="950" b="0" spc="114" dirty="0">
                          <a:solidFill>
                            <a:srgbClr val="231F20"/>
                          </a:solidFill>
                          <a:latin typeface="Aktiv Grotesk Light"/>
                          <a:cs typeface="Aktiv Grotesk Light"/>
                        </a:rPr>
                        <a:t> </a:t>
                      </a:r>
                      <a:r>
                        <a:rPr sz="950" b="0" spc="10" dirty="0">
                          <a:solidFill>
                            <a:srgbClr val="231F20"/>
                          </a:solidFill>
                          <a:latin typeface="Aktiv Grotesk Light"/>
                          <a:cs typeface="Aktiv Grotesk Light"/>
                        </a:rPr>
                        <a:t>decades</a:t>
                      </a:r>
                      <a:r>
                        <a:rPr sz="950" b="0" spc="114" dirty="0">
                          <a:solidFill>
                            <a:srgbClr val="231F20"/>
                          </a:solidFill>
                          <a:latin typeface="Aktiv Grotesk Light"/>
                          <a:cs typeface="Aktiv Grotesk Light"/>
                        </a:rPr>
                        <a:t> </a:t>
                      </a:r>
                      <a:r>
                        <a:rPr sz="950" b="0" spc="10" dirty="0">
                          <a:solidFill>
                            <a:srgbClr val="231F20"/>
                          </a:solidFill>
                          <a:latin typeface="Aktiv Grotesk Light"/>
                          <a:cs typeface="Aktiv Grotesk Light"/>
                        </a:rPr>
                        <a:t>with</a:t>
                      </a:r>
                      <a:r>
                        <a:rPr sz="950" b="0" spc="114" dirty="0">
                          <a:solidFill>
                            <a:srgbClr val="231F20"/>
                          </a:solidFill>
                          <a:latin typeface="Aktiv Grotesk Light"/>
                          <a:cs typeface="Aktiv Grotesk Light"/>
                        </a:rPr>
                        <a:t> </a:t>
                      </a:r>
                      <a:r>
                        <a:rPr sz="950" b="0" spc="10" dirty="0">
                          <a:solidFill>
                            <a:srgbClr val="231F20"/>
                          </a:solidFill>
                          <a:latin typeface="Aktiv Grotesk Light"/>
                          <a:cs typeface="Aktiv Grotesk Light"/>
                        </a:rPr>
                        <a:t>industrial</a:t>
                      </a:r>
                      <a:r>
                        <a:rPr sz="950" b="0" spc="114" dirty="0">
                          <a:solidFill>
                            <a:srgbClr val="231F20"/>
                          </a:solidFill>
                          <a:latin typeface="Aktiv Grotesk Light"/>
                          <a:cs typeface="Aktiv Grotesk Light"/>
                        </a:rPr>
                        <a:t> </a:t>
                      </a:r>
                      <a:r>
                        <a:rPr sz="950" b="0" spc="10" dirty="0">
                          <a:solidFill>
                            <a:srgbClr val="231F20"/>
                          </a:solidFill>
                          <a:latin typeface="Aktiv Grotesk Light"/>
                          <a:cs typeface="Aktiv Grotesk Light"/>
                        </a:rPr>
                        <a:t>waste,</a:t>
                      </a:r>
                      <a:r>
                        <a:rPr sz="950" b="0" spc="114" dirty="0">
                          <a:solidFill>
                            <a:srgbClr val="231F20"/>
                          </a:solidFill>
                          <a:latin typeface="Aktiv Grotesk Light"/>
                          <a:cs typeface="Aktiv Grotesk Light"/>
                        </a:rPr>
                        <a:t> </a:t>
                      </a:r>
                      <a:r>
                        <a:rPr sz="950" b="0" spc="10" dirty="0">
                          <a:solidFill>
                            <a:srgbClr val="231F20"/>
                          </a:solidFill>
                          <a:latin typeface="Aktiv Grotesk Light"/>
                          <a:cs typeface="Aktiv Grotesk Light"/>
                        </a:rPr>
                        <a:t>an</a:t>
                      </a:r>
                      <a:r>
                        <a:rPr sz="950" b="0" spc="114" dirty="0">
                          <a:solidFill>
                            <a:srgbClr val="231F20"/>
                          </a:solidFill>
                          <a:latin typeface="Aktiv Grotesk Light"/>
                          <a:cs typeface="Aktiv Grotesk Light"/>
                        </a:rPr>
                        <a:t> </a:t>
                      </a:r>
                      <a:r>
                        <a:rPr sz="950" b="0" spc="10" dirty="0">
                          <a:solidFill>
                            <a:srgbClr val="231F20"/>
                          </a:solidFill>
                          <a:latin typeface="Aktiv Grotesk Light"/>
                          <a:cs typeface="Aktiv Grotesk Light"/>
                        </a:rPr>
                        <a:t>oil</a:t>
                      </a:r>
                      <a:r>
                        <a:rPr sz="950" b="0" spc="114" dirty="0">
                          <a:solidFill>
                            <a:srgbClr val="231F20"/>
                          </a:solidFill>
                          <a:latin typeface="Aktiv Grotesk Light"/>
                          <a:cs typeface="Aktiv Grotesk Light"/>
                        </a:rPr>
                        <a:t> </a:t>
                      </a:r>
                      <a:r>
                        <a:rPr sz="950" b="0" spc="10" dirty="0">
                          <a:solidFill>
                            <a:srgbClr val="231F20"/>
                          </a:solidFill>
                          <a:latin typeface="Aktiv Grotesk Light"/>
                          <a:cs typeface="Aktiv Grotesk Light"/>
                        </a:rPr>
                        <a:t>slick</a:t>
                      </a:r>
                      <a:r>
                        <a:rPr sz="950" b="0" spc="114" dirty="0">
                          <a:solidFill>
                            <a:srgbClr val="231F20"/>
                          </a:solidFill>
                          <a:latin typeface="Aktiv Grotesk Light"/>
                          <a:cs typeface="Aktiv Grotesk Light"/>
                        </a:rPr>
                        <a:t> </a:t>
                      </a:r>
                      <a:r>
                        <a:rPr sz="950" b="0" spc="10" dirty="0">
                          <a:solidFill>
                            <a:srgbClr val="231F20"/>
                          </a:solidFill>
                          <a:latin typeface="Aktiv Grotesk Light"/>
                          <a:cs typeface="Aktiv Grotesk Light"/>
                        </a:rPr>
                        <a:t>on</a:t>
                      </a:r>
                      <a:r>
                        <a:rPr sz="950" b="0" spc="114" dirty="0">
                          <a:solidFill>
                            <a:srgbClr val="231F20"/>
                          </a:solidFill>
                          <a:latin typeface="Aktiv Grotesk Light"/>
                          <a:cs typeface="Aktiv Grotesk Light"/>
                        </a:rPr>
                        <a:t> </a:t>
                      </a:r>
                      <a:r>
                        <a:rPr sz="950" b="0" spc="10" dirty="0">
                          <a:solidFill>
                            <a:srgbClr val="231F20"/>
                          </a:solidFill>
                          <a:latin typeface="Aktiv Grotesk Light"/>
                          <a:cs typeface="Aktiv Grotesk Light"/>
                        </a:rPr>
                        <a:t>Cleveland’s</a:t>
                      </a:r>
                      <a:r>
                        <a:rPr sz="950" b="0" spc="114" dirty="0">
                          <a:solidFill>
                            <a:srgbClr val="231F20"/>
                          </a:solidFill>
                          <a:latin typeface="Aktiv Grotesk Light"/>
                          <a:cs typeface="Aktiv Grotesk Light"/>
                        </a:rPr>
                        <a:t> </a:t>
                      </a:r>
                      <a:r>
                        <a:rPr sz="950" b="0" spc="10" dirty="0">
                          <a:solidFill>
                            <a:srgbClr val="231F20"/>
                          </a:solidFill>
                          <a:latin typeface="Aktiv Grotesk Light"/>
                          <a:cs typeface="Aktiv Grotesk Light"/>
                        </a:rPr>
                        <a:t>Cuyahoga</a:t>
                      </a:r>
                      <a:r>
                        <a:rPr sz="950" b="0" spc="114" dirty="0">
                          <a:solidFill>
                            <a:srgbClr val="231F20"/>
                          </a:solidFill>
                          <a:latin typeface="Aktiv Grotesk Light"/>
                          <a:cs typeface="Aktiv Grotesk Light"/>
                        </a:rPr>
                        <a:t> </a:t>
                      </a:r>
                      <a:r>
                        <a:rPr sz="950" b="0" spc="10" dirty="0">
                          <a:solidFill>
                            <a:srgbClr val="231F20"/>
                          </a:solidFill>
                          <a:latin typeface="Aktiv Grotesk Light"/>
                          <a:cs typeface="Aktiv Grotesk Light"/>
                        </a:rPr>
                        <a:t>River</a:t>
                      </a:r>
                      <a:r>
                        <a:rPr sz="950" b="0" spc="114" dirty="0">
                          <a:solidFill>
                            <a:srgbClr val="231F20"/>
                          </a:solidFill>
                          <a:latin typeface="Aktiv Grotesk Light"/>
                          <a:cs typeface="Aktiv Grotesk Light"/>
                        </a:rPr>
                        <a:t> </a:t>
                      </a:r>
                      <a:r>
                        <a:rPr sz="950" b="0" spc="10" dirty="0">
                          <a:solidFill>
                            <a:srgbClr val="231F20"/>
                          </a:solidFill>
                          <a:latin typeface="Aktiv Grotesk Light"/>
                          <a:cs typeface="Aktiv Grotesk Light"/>
                        </a:rPr>
                        <a:t>caught</a:t>
                      </a:r>
                      <a:r>
                        <a:rPr sz="950" b="0" spc="114" dirty="0">
                          <a:solidFill>
                            <a:srgbClr val="231F20"/>
                          </a:solidFill>
                          <a:latin typeface="Aktiv Grotesk Light"/>
                          <a:cs typeface="Aktiv Grotesk Light"/>
                        </a:rPr>
                        <a:t> </a:t>
                      </a:r>
                      <a:r>
                        <a:rPr sz="950" b="0" spc="10" dirty="0">
                          <a:solidFill>
                            <a:srgbClr val="231F20"/>
                          </a:solidFill>
                          <a:latin typeface="Aktiv Grotesk Light"/>
                          <a:cs typeface="Aktiv Grotesk Light"/>
                        </a:rPr>
                        <a:t>fire.</a:t>
                      </a:r>
                      <a:r>
                        <a:rPr sz="950" b="0" spc="114" dirty="0">
                          <a:solidFill>
                            <a:srgbClr val="231F20"/>
                          </a:solidFill>
                          <a:latin typeface="Aktiv Grotesk Light"/>
                          <a:cs typeface="Aktiv Grotesk Light"/>
                        </a:rPr>
                        <a:t> </a:t>
                      </a:r>
                      <a:r>
                        <a:rPr sz="950" b="0" spc="-50" dirty="0">
                          <a:solidFill>
                            <a:srgbClr val="231F20"/>
                          </a:solidFill>
                          <a:latin typeface="Aktiv Grotesk Light"/>
                          <a:cs typeface="Aktiv Grotesk Light"/>
                        </a:rPr>
                        <a:t>A</a:t>
                      </a:r>
                      <a:r>
                        <a:rPr sz="950" b="0" spc="20" dirty="0">
                          <a:solidFill>
                            <a:srgbClr val="231F20"/>
                          </a:solidFill>
                          <a:latin typeface="Aktiv Grotesk Light"/>
                          <a:cs typeface="Aktiv Grotesk Light"/>
                        </a:rPr>
                        <a:t> subsequent</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picture</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in</a:t>
                      </a:r>
                      <a:r>
                        <a:rPr sz="950" b="0" spc="65" dirty="0">
                          <a:solidFill>
                            <a:srgbClr val="231F20"/>
                          </a:solidFill>
                          <a:latin typeface="Aktiv Grotesk Light"/>
                          <a:cs typeface="Aktiv Grotesk Light"/>
                        </a:rPr>
                        <a:t> </a:t>
                      </a:r>
                      <a:r>
                        <a:rPr sz="950" b="0" i="1" spc="20" dirty="0">
                          <a:solidFill>
                            <a:srgbClr val="231F20"/>
                          </a:solidFill>
                          <a:latin typeface="Aktiv Grotesk Light"/>
                          <a:cs typeface="Aktiv Grotesk Light"/>
                        </a:rPr>
                        <a:t>Time</a:t>
                      </a:r>
                      <a:r>
                        <a:rPr sz="950" b="0" i="1"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magazine</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of</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flames</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leaping</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from</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the</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water</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to</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engulf</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a</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ship</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helped</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catalyze</a:t>
                      </a:r>
                      <a:r>
                        <a:rPr sz="950" b="0" spc="65" dirty="0">
                          <a:solidFill>
                            <a:srgbClr val="231F20"/>
                          </a:solidFill>
                          <a:latin typeface="Aktiv Grotesk Light"/>
                          <a:cs typeface="Aktiv Grotesk Light"/>
                        </a:rPr>
                        <a:t> </a:t>
                      </a:r>
                      <a:r>
                        <a:rPr sz="950" b="0" spc="-25" dirty="0">
                          <a:solidFill>
                            <a:srgbClr val="231F20"/>
                          </a:solidFill>
                          <a:latin typeface="Aktiv Grotesk Light"/>
                          <a:cs typeface="Aktiv Grotesk Light"/>
                        </a:rPr>
                        <a:t>the</a:t>
                      </a:r>
                      <a:r>
                        <a:rPr sz="950" b="0" spc="20" dirty="0">
                          <a:solidFill>
                            <a:srgbClr val="231F20"/>
                          </a:solidFill>
                          <a:latin typeface="Aktiv Grotesk Light"/>
                          <a:cs typeface="Aktiv Grotesk Light"/>
                        </a:rPr>
                        <a:t> environmental</a:t>
                      </a:r>
                      <a:r>
                        <a:rPr sz="950" b="0" spc="80" dirty="0">
                          <a:solidFill>
                            <a:srgbClr val="231F20"/>
                          </a:solidFill>
                          <a:latin typeface="Aktiv Grotesk Light"/>
                          <a:cs typeface="Aktiv Grotesk Light"/>
                        </a:rPr>
                        <a:t> </a:t>
                      </a:r>
                      <a:r>
                        <a:rPr sz="950" b="0" spc="20" dirty="0">
                          <a:solidFill>
                            <a:srgbClr val="231F20"/>
                          </a:solidFill>
                          <a:latin typeface="Aktiv Grotesk Light"/>
                          <a:cs typeface="Aktiv Grotesk Light"/>
                        </a:rPr>
                        <a:t>movement</a:t>
                      </a:r>
                      <a:r>
                        <a:rPr sz="950" b="0" spc="85" dirty="0">
                          <a:solidFill>
                            <a:srgbClr val="231F20"/>
                          </a:solidFill>
                          <a:latin typeface="Aktiv Grotesk Light"/>
                          <a:cs typeface="Aktiv Grotesk Light"/>
                        </a:rPr>
                        <a:t> </a:t>
                      </a:r>
                      <a:r>
                        <a:rPr sz="950" b="0" spc="20" dirty="0">
                          <a:solidFill>
                            <a:srgbClr val="231F20"/>
                          </a:solidFill>
                          <a:latin typeface="Aktiv Grotesk Light"/>
                          <a:cs typeface="Aktiv Grotesk Light"/>
                        </a:rPr>
                        <a:t>in</a:t>
                      </a:r>
                      <a:r>
                        <a:rPr sz="950" b="0" spc="85" dirty="0">
                          <a:solidFill>
                            <a:srgbClr val="231F20"/>
                          </a:solidFill>
                          <a:latin typeface="Aktiv Grotesk Light"/>
                          <a:cs typeface="Aktiv Grotesk Light"/>
                        </a:rPr>
                        <a:t> </a:t>
                      </a:r>
                      <a:r>
                        <a:rPr sz="950" b="0" spc="20" dirty="0">
                          <a:solidFill>
                            <a:srgbClr val="231F20"/>
                          </a:solidFill>
                          <a:latin typeface="Aktiv Grotesk Light"/>
                          <a:cs typeface="Aktiv Grotesk Light"/>
                        </a:rPr>
                        <a:t>the</a:t>
                      </a:r>
                      <a:r>
                        <a:rPr sz="950" b="0" spc="85" dirty="0">
                          <a:solidFill>
                            <a:srgbClr val="231F20"/>
                          </a:solidFill>
                          <a:latin typeface="Aktiv Grotesk Light"/>
                          <a:cs typeface="Aktiv Grotesk Light"/>
                        </a:rPr>
                        <a:t> </a:t>
                      </a:r>
                      <a:r>
                        <a:rPr sz="950" b="0" spc="20" dirty="0">
                          <a:solidFill>
                            <a:srgbClr val="231F20"/>
                          </a:solidFill>
                          <a:latin typeface="Aktiv Grotesk Light"/>
                          <a:cs typeface="Aktiv Grotesk Light"/>
                        </a:rPr>
                        <a:t>United</a:t>
                      </a:r>
                      <a:r>
                        <a:rPr sz="950" b="0" spc="85" dirty="0">
                          <a:solidFill>
                            <a:srgbClr val="231F20"/>
                          </a:solidFill>
                          <a:latin typeface="Aktiv Grotesk Light"/>
                          <a:cs typeface="Aktiv Grotesk Light"/>
                        </a:rPr>
                        <a:t> </a:t>
                      </a:r>
                      <a:r>
                        <a:rPr sz="950" b="0" spc="-10" dirty="0">
                          <a:solidFill>
                            <a:srgbClr val="231F20"/>
                          </a:solidFill>
                          <a:latin typeface="Aktiv Grotesk Light"/>
                          <a:cs typeface="Aktiv Grotesk Light"/>
                        </a:rPr>
                        <a:t>States.</a:t>
                      </a:r>
                      <a:endParaRPr sz="950">
                        <a:latin typeface="Aktiv Grotesk Light"/>
                        <a:cs typeface="Aktiv Grotesk Light"/>
                      </a:endParaRPr>
                    </a:p>
                  </a:txBody>
                  <a:tcPr marL="0" marR="0" marT="33019" marB="0"/>
                </a:tc>
                <a:extLst>
                  <a:ext uri="{0D108BD9-81ED-4DB2-BD59-A6C34878D82A}">
                    <a16:rowId xmlns:a16="http://schemas.microsoft.com/office/drawing/2014/main" val="10002"/>
                  </a:ext>
                </a:extLst>
              </a:tr>
              <a:tr h="614045">
                <a:tc>
                  <a:txBody>
                    <a:bodyPr/>
                    <a:lstStyle/>
                    <a:p>
                      <a:pPr marL="55880">
                        <a:lnSpc>
                          <a:spcPct val="100000"/>
                        </a:lnSpc>
                        <a:spcBef>
                          <a:spcPts val="180"/>
                        </a:spcBef>
                      </a:pPr>
                      <a:r>
                        <a:rPr sz="950" b="0" spc="-20" dirty="0">
                          <a:solidFill>
                            <a:srgbClr val="231F20"/>
                          </a:solidFill>
                          <a:latin typeface="Aktiv Grotesk Light"/>
                          <a:cs typeface="Aktiv Grotesk Light"/>
                        </a:rPr>
                        <a:t>1976</a:t>
                      </a:r>
                      <a:endParaRPr sz="950">
                        <a:latin typeface="Aktiv Grotesk Light"/>
                        <a:cs typeface="Aktiv Grotesk Light"/>
                      </a:endParaRPr>
                    </a:p>
                  </a:txBody>
                  <a:tcPr marL="0" marR="0" marT="22860" marB="0"/>
                </a:tc>
                <a:tc>
                  <a:txBody>
                    <a:bodyPr/>
                    <a:lstStyle/>
                    <a:p>
                      <a:pPr marL="200025" marR="346710" indent="-92710">
                        <a:lnSpc>
                          <a:spcPts val="1090"/>
                        </a:lnSpc>
                        <a:spcBef>
                          <a:spcPts val="259"/>
                        </a:spcBef>
                      </a:pPr>
                      <a:r>
                        <a:rPr sz="950" b="0" spc="-10" dirty="0">
                          <a:solidFill>
                            <a:srgbClr val="231F20"/>
                          </a:solidFill>
                          <a:latin typeface="Aktiv Grotesk Light"/>
                          <a:cs typeface="Aktiv Grotesk Light"/>
                        </a:rPr>
                        <a:t>Seveso disaster</a:t>
                      </a:r>
                      <a:endParaRPr sz="950">
                        <a:latin typeface="Aktiv Grotesk Light"/>
                        <a:cs typeface="Aktiv Grotesk Light"/>
                      </a:endParaRPr>
                    </a:p>
                  </a:txBody>
                  <a:tcPr marL="0" marR="0" marT="33019" marB="0"/>
                </a:tc>
                <a:tc>
                  <a:txBody>
                    <a:bodyPr/>
                    <a:lstStyle/>
                    <a:p>
                      <a:pPr marL="167640" marR="47625" indent="-92710">
                        <a:lnSpc>
                          <a:spcPts val="1090"/>
                        </a:lnSpc>
                        <a:spcBef>
                          <a:spcPts val="259"/>
                        </a:spcBef>
                      </a:pPr>
                      <a:r>
                        <a:rPr sz="950" b="0" spc="20" dirty="0">
                          <a:solidFill>
                            <a:srgbClr val="231F20"/>
                          </a:solidFill>
                          <a:latin typeface="Aktiv Grotesk Light"/>
                          <a:cs typeface="Aktiv Grotesk Light"/>
                        </a:rPr>
                        <a:t>In</a:t>
                      </a:r>
                      <a:r>
                        <a:rPr sz="950" b="0" spc="50" dirty="0">
                          <a:solidFill>
                            <a:srgbClr val="231F20"/>
                          </a:solidFill>
                          <a:latin typeface="Aktiv Grotesk Light"/>
                          <a:cs typeface="Aktiv Grotesk Light"/>
                        </a:rPr>
                        <a:t> </a:t>
                      </a:r>
                      <a:r>
                        <a:rPr sz="950" b="0" spc="20" dirty="0">
                          <a:solidFill>
                            <a:srgbClr val="231F20"/>
                          </a:solidFill>
                          <a:latin typeface="Aktiv Grotesk Light"/>
                          <a:cs typeface="Aktiv Grotesk Light"/>
                        </a:rPr>
                        <a:t>July</a:t>
                      </a:r>
                      <a:r>
                        <a:rPr sz="950" b="0" spc="55" dirty="0">
                          <a:solidFill>
                            <a:srgbClr val="231F20"/>
                          </a:solidFill>
                          <a:latin typeface="Aktiv Grotesk Light"/>
                          <a:cs typeface="Aktiv Grotesk Light"/>
                        </a:rPr>
                        <a:t> </a:t>
                      </a:r>
                      <a:r>
                        <a:rPr sz="950" b="0" spc="20" dirty="0">
                          <a:solidFill>
                            <a:srgbClr val="231F20"/>
                          </a:solidFill>
                          <a:latin typeface="Aktiv Grotesk Light"/>
                          <a:cs typeface="Aktiv Grotesk Light"/>
                        </a:rPr>
                        <a:t>1976,</a:t>
                      </a:r>
                      <a:r>
                        <a:rPr sz="950" b="0" spc="55" dirty="0">
                          <a:solidFill>
                            <a:srgbClr val="231F20"/>
                          </a:solidFill>
                          <a:latin typeface="Aktiv Grotesk Light"/>
                          <a:cs typeface="Aktiv Grotesk Light"/>
                        </a:rPr>
                        <a:t> </a:t>
                      </a:r>
                      <a:r>
                        <a:rPr sz="950" b="0" spc="20" dirty="0">
                          <a:solidFill>
                            <a:srgbClr val="231F20"/>
                          </a:solidFill>
                          <a:latin typeface="Aktiv Grotesk Light"/>
                          <a:cs typeface="Aktiv Grotesk Light"/>
                        </a:rPr>
                        <a:t>an</a:t>
                      </a:r>
                      <a:r>
                        <a:rPr sz="950" b="0" spc="55" dirty="0">
                          <a:solidFill>
                            <a:srgbClr val="231F20"/>
                          </a:solidFill>
                          <a:latin typeface="Aktiv Grotesk Light"/>
                          <a:cs typeface="Aktiv Grotesk Light"/>
                        </a:rPr>
                        <a:t> </a:t>
                      </a:r>
                      <a:r>
                        <a:rPr sz="950" b="0" spc="20" dirty="0">
                          <a:solidFill>
                            <a:srgbClr val="231F20"/>
                          </a:solidFill>
                          <a:latin typeface="Aktiv Grotesk Light"/>
                          <a:cs typeface="Aktiv Grotesk Light"/>
                        </a:rPr>
                        <a:t>explosion</a:t>
                      </a:r>
                      <a:r>
                        <a:rPr sz="950" b="0" spc="50" dirty="0">
                          <a:solidFill>
                            <a:srgbClr val="231F20"/>
                          </a:solidFill>
                          <a:latin typeface="Aktiv Grotesk Light"/>
                          <a:cs typeface="Aktiv Grotesk Light"/>
                        </a:rPr>
                        <a:t> </a:t>
                      </a:r>
                      <a:r>
                        <a:rPr sz="950" b="0" spc="20" dirty="0">
                          <a:solidFill>
                            <a:srgbClr val="231F20"/>
                          </a:solidFill>
                          <a:latin typeface="Aktiv Grotesk Light"/>
                          <a:cs typeface="Aktiv Grotesk Light"/>
                        </a:rPr>
                        <a:t>at</a:t>
                      </a:r>
                      <a:r>
                        <a:rPr sz="950" b="0" spc="55" dirty="0">
                          <a:solidFill>
                            <a:srgbClr val="231F20"/>
                          </a:solidFill>
                          <a:latin typeface="Aktiv Grotesk Light"/>
                          <a:cs typeface="Aktiv Grotesk Light"/>
                        </a:rPr>
                        <a:t> </a:t>
                      </a:r>
                      <a:r>
                        <a:rPr sz="950" b="0" spc="20" dirty="0">
                          <a:solidFill>
                            <a:srgbClr val="231F20"/>
                          </a:solidFill>
                          <a:latin typeface="Aktiv Grotesk Light"/>
                          <a:cs typeface="Aktiv Grotesk Light"/>
                        </a:rPr>
                        <a:t>a</a:t>
                      </a:r>
                      <a:r>
                        <a:rPr sz="950" b="0" spc="55" dirty="0">
                          <a:solidFill>
                            <a:srgbClr val="231F20"/>
                          </a:solidFill>
                          <a:latin typeface="Aktiv Grotesk Light"/>
                          <a:cs typeface="Aktiv Grotesk Light"/>
                        </a:rPr>
                        <a:t> </a:t>
                      </a:r>
                      <a:r>
                        <a:rPr sz="950" b="0" spc="20" dirty="0">
                          <a:solidFill>
                            <a:srgbClr val="231F20"/>
                          </a:solidFill>
                          <a:latin typeface="Aktiv Grotesk Light"/>
                          <a:cs typeface="Aktiv Grotesk Light"/>
                        </a:rPr>
                        <a:t>chemical</a:t>
                      </a:r>
                      <a:r>
                        <a:rPr sz="950" b="0" spc="55" dirty="0">
                          <a:solidFill>
                            <a:srgbClr val="231F20"/>
                          </a:solidFill>
                          <a:latin typeface="Aktiv Grotesk Light"/>
                          <a:cs typeface="Aktiv Grotesk Light"/>
                        </a:rPr>
                        <a:t> </a:t>
                      </a:r>
                      <a:r>
                        <a:rPr sz="950" b="0" spc="20" dirty="0">
                          <a:solidFill>
                            <a:srgbClr val="231F20"/>
                          </a:solidFill>
                          <a:latin typeface="Aktiv Grotesk Light"/>
                          <a:cs typeface="Aktiv Grotesk Light"/>
                        </a:rPr>
                        <a:t>manufacturing</a:t>
                      </a:r>
                      <a:r>
                        <a:rPr sz="950" b="0" spc="50" dirty="0">
                          <a:solidFill>
                            <a:srgbClr val="231F20"/>
                          </a:solidFill>
                          <a:latin typeface="Aktiv Grotesk Light"/>
                          <a:cs typeface="Aktiv Grotesk Light"/>
                        </a:rPr>
                        <a:t> </a:t>
                      </a:r>
                      <a:r>
                        <a:rPr sz="950" b="0" spc="20" dirty="0">
                          <a:solidFill>
                            <a:srgbClr val="231F20"/>
                          </a:solidFill>
                          <a:latin typeface="Aktiv Grotesk Light"/>
                          <a:cs typeface="Aktiv Grotesk Light"/>
                        </a:rPr>
                        <a:t>plant</a:t>
                      </a:r>
                      <a:r>
                        <a:rPr sz="950" b="0" spc="55" dirty="0">
                          <a:solidFill>
                            <a:srgbClr val="231F20"/>
                          </a:solidFill>
                          <a:latin typeface="Aktiv Grotesk Light"/>
                          <a:cs typeface="Aktiv Grotesk Light"/>
                        </a:rPr>
                        <a:t> </a:t>
                      </a:r>
                      <a:r>
                        <a:rPr sz="950" b="0" spc="20" dirty="0">
                          <a:solidFill>
                            <a:srgbClr val="231F20"/>
                          </a:solidFill>
                          <a:latin typeface="Aktiv Grotesk Light"/>
                          <a:cs typeface="Aktiv Grotesk Light"/>
                        </a:rPr>
                        <a:t>north</a:t>
                      </a:r>
                      <a:r>
                        <a:rPr sz="950" b="0" spc="55" dirty="0">
                          <a:solidFill>
                            <a:srgbClr val="231F20"/>
                          </a:solidFill>
                          <a:latin typeface="Aktiv Grotesk Light"/>
                          <a:cs typeface="Aktiv Grotesk Light"/>
                        </a:rPr>
                        <a:t> </a:t>
                      </a:r>
                      <a:r>
                        <a:rPr sz="950" b="0" spc="20" dirty="0">
                          <a:solidFill>
                            <a:srgbClr val="231F20"/>
                          </a:solidFill>
                          <a:latin typeface="Aktiv Grotesk Light"/>
                          <a:cs typeface="Aktiv Grotesk Light"/>
                        </a:rPr>
                        <a:t>of</a:t>
                      </a:r>
                      <a:r>
                        <a:rPr sz="950" b="0" spc="55" dirty="0">
                          <a:solidFill>
                            <a:srgbClr val="231F20"/>
                          </a:solidFill>
                          <a:latin typeface="Aktiv Grotesk Light"/>
                          <a:cs typeface="Aktiv Grotesk Light"/>
                        </a:rPr>
                        <a:t> </a:t>
                      </a:r>
                      <a:r>
                        <a:rPr sz="950" b="0" spc="20" dirty="0">
                          <a:solidFill>
                            <a:srgbClr val="231F20"/>
                          </a:solidFill>
                          <a:latin typeface="Aktiv Grotesk Light"/>
                          <a:cs typeface="Aktiv Grotesk Light"/>
                        </a:rPr>
                        <a:t>Milan,</a:t>
                      </a:r>
                      <a:r>
                        <a:rPr sz="950" b="0" spc="55" dirty="0">
                          <a:solidFill>
                            <a:srgbClr val="231F20"/>
                          </a:solidFill>
                          <a:latin typeface="Aktiv Grotesk Light"/>
                          <a:cs typeface="Aktiv Grotesk Light"/>
                        </a:rPr>
                        <a:t> </a:t>
                      </a:r>
                      <a:r>
                        <a:rPr sz="950" b="0" spc="20" dirty="0">
                          <a:solidFill>
                            <a:srgbClr val="231F20"/>
                          </a:solidFill>
                          <a:latin typeface="Aktiv Grotesk Light"/>
                          <a:cs typeface="Aktiv Grotesk Light"/>
                        </a:rPr>
                        <a:t>Italy,</a:t>
                      </a:r>
                      <a:r>
                        <a:rPr sz="950" b="0" spc="50" dirty="0">
                          <a:solidFill>
                            <a:srgbClr val="231F20"/>
                          </a:solidFill>
                          <a:latin typeface="Aktiv Grotesk Light"/>
                          <a:cs typeface="Aktiv Grotesk Light"/>
                        </a:rPr>
                        <a:t> </a:t>
                      </a:r>
                      <a:r>
                        <a:rPr sz="950" b="0" spc="20" dirty="0">
                          <a:solidFill>
                            <a:srgbClr val="231F20"/>
                          </a:solidFill>
                          <a:latin typeface="Aktiv Grotesk Light"/>
                          <a:cs typeface="Aktiv Grotesk Light"/>
                        </a:rPr>
                        <a:t>released</a:t>
                      </a:r>
                      <a:r>
                        <a:rPr sz="950" b="0" spc="55" dirty="0">
                          <a:solidFill>
                            <a:srgbClr val="231F20"/>
                          </a:solidFill>
                          <a:latin typeface="Aktiv Grotesk Light"/>
                          <a:cs typeface="Aktiv Grotesk Light"/>
                        </a:rPr>
                        <a:t> </a:t>
                      </a:r>
                      <a:r>
                        <a:rPr sz="950" b="0" spc="-10" dirty="0">
                          <a:solidFill>
                            <a:srgbClr val="231F20"/>
                          </a:solidFill>
                          <a:latin typeface="Aktiv Grotesk Light"/>
                          <a:cs typeface="Aktiv Grotesk Light"/>
                        </a:rPr>
                        <a:t>tetrachlorodibenzo-</a:t>
                      </a:r>
                      <a:r>
                        <a:rPr sz="950" b="0" spc="500" dirty="0">
                          <a:solidFill>
                            <a:srgbClr val="231F20"/>
                          </a:solidFill>
                          <a:latin typeface="Aktiv Grotesk Light"/>
                          <a:cs typeface="Aktiv Grotesk Light"/>
                        </a:rPr>
                        <a:t> </a:t>
                      </a:r>
                      <a:r>
                        <a:rPr sz="950" b="0" i="1" spc="10" dirty="0">
                          <a:solidFill>
                            <a:srgbClr val="231F20"/>
                          </a:solidFill>
                          <a:latin typeface="Aktiv Grotesk Light"/>
                          <a:cs typeface="Aktiv Grotesk Light"/>
                        </a:rPr>
                        <a:t>p</a:t>
                      </a:r>
                      <a:r>
                        <a:rPr sz="950" b="0" spc="10" dirty="0">
                          <a:solidFill>
                            <a:srgbClr val="231F20"/>
                          </a:solidFill>
                          <a:latin typeface="Aktiv Grotesk Light"/>
                          <a:cs typeface="Aktiv Grotesk Light"/>
                        </a:rPr>
                        <a:t>-dioxin</a:t>
                      </a:r>
                      <a:r>
                        <a:rPr sz="950" b="0" spc="125" dirty="0">
                          <a:solidFill>
                            <a:srgbClr val="231F20"/>
                          </a:solidFill>
                          <a:latin typeface="Aktiv Grotesk Light"/>
                          <a:cs typeface="Aktiv Grotesk Light"/>
                        </a:rPr>
                        <a:t> </a:t>
                      </a:r>
                      <a:r>
                        <a:rPr sz="950" b="0" spc="10" dirty="0">
                          <a:solidFill>
                            <a:srgbClr val="231F20"/>
                          </a:solidFill>
                          <a:latin typeface="Aktiv Grotesk Light"/>
                          <a:cs typeface="Aktiv Grotesk Light"/>
                        </a:rPr>
                        <a:t>into</a:t>
                      </a:r>
                      <a:r>
                        <a:rPr sz="950" b="0" spc="130" dirty="0">
                          <a:solidFill>
                            <a:srgbClr val="231F20"/>
                          </a:solidFill>
                          <a:latin typeface="Aktiv Grotesk Light"/>
                          <a:cs typeface="Aktiv Grotesk Light"/>
                        </a:rPr>
                        <a:t> </a:t>
                      </a:r>
                      <a:r>
                        <a:rPr sz="950" b="0" spc="10" dirty="0">
                          <a:solidFill>
                            <a:srgbClr val="231F20"/>
                          </a:solidFill>
                          <a:latin typeface="Aktiv Grotesk Light"/>
                          <a:cs typeface="Aktiv Grotesk Light"/>
                        </a:rPr>
                        <a:t>the</a:t>
                      </a:r>
                      <a:r>
                        <a:rPr sz="950" b="0" spc="130" dirty="0">
                          <a:solidFill>
                            <a:srgbClr val="231F20"/>
                          </a:solidFill>
                          <a:latin typeface="Aktiv Grotesk Light"/>
                          <a:cs typeface="Aktiv Grotesk Light"/>
                        </a:rPr>
                        <a:t> </a:t>
                      </a:r>
                      <a:r>
                        <a:rPr sz="950" b="0" spc="10" dirty="0">
                          <a:solidFill>
                            <a:srgbClr val="231F20"/>
                          </a:solidFill>
                          <a:latin typeface="Aktiv Grotesk Light"/>
                          <a:cs typeface="Aktiv Grotesk Light"/>
                        </a:rPr>
                        <a:t>atmosphere,</a:t>
                      </a:r>
                      <a:r>
                        <a:rPr sz="950" b="0" spc="130" dirty="0">
                          <a:solidFill>
                            <a:srgbClr val="231F20"/>
                          </a:solidFill>
                          <a:latin typeface="Aktiv Grotesk Light"/>
                          <a:cs typeface="Aktiv Grotesk Light"/>
                        </a:rPr>
                        <a:t> </a:t>
                      </a:r>
                      <a:r>
                        <a:rPr sz="950" b="0" spc="10" dirty="0">
                          <a:solidFill>
                            <a:srgbClr val="231F20"/>
                          </a:solidFill>
                          <a:latin typeface="Aktiv Grotesk Light"/>
                          <a:cs typeface="Aktiv Grotesk Light"/>
                        </a:rPr>
                        <a:t>adversely</a:t>
                      </a:r>
                      <a:r>
                        <a:rPr sz="950" b="0" spc="130" dirty="0">
                          <a:solidFill>
                            <a:srgbClr val="231F20"/>
                          </a:solidFill>
                          <a:latin typeface="Aktiv Grotesk Light"/>
                          <a:cs typeface="Aktiv Grotesk Light"/>
                        </a:rPr>
                        <a:t> </a:t>
                      </a:r>
                      <a:r>
                        <a:rPr sz="950" b="0" spc="10" dirty="0">
                          <a:solidFill>
                            <a:srgbClr val="231F20"/>
                          </a:solidFill>
                          <a:latin typeface="Aktiv Grotesk Light"/>
                          <a:cs typeface="Aktiv Grotesk Light"/>
                        </a:rPr>
                        <a:t>affecting</a:t>
                      </a:r>
                      <a:r>
                        <a:rPr sz="950" b="0" spc="130" dirty="0">
                          <a:solidFill>
                            <a:srgbClr val="231F20"/>
                          </a:solidFill>
                          <a:latin typeface="Aktiv Grotesk Light"/>
                          <a:cs typeface="Aktiv Grotesk Light"/>
                        </a:rPr>
                        <a:t> </a:t>
                      </a:r>
                      <a:r>
                        <a:rPr sz="950" b="0" spc="10" dirty="0">
                          <a:solidFill>
                            <a:srgbClr val="231F20"/>
                          </a:solidFill>
                          <a:latin typeface="Aktiv Grotesk Light"/>
                          <a:cs typeface="Aktiv Grotesk Light"/>
                        </a:rPr>
                        <a:t>the</a:t>
                      </a:r>
                      <a:r>
                        <a:rPr sz="950" b="0" spc="130" dirty="0">
                          <a:solidFill>
                            <a:srgbClr val="231F20"/>
                          </a:solidFill>
                          <a:latin typeface="Aktiv Grotesk Light"/>
                          <a:cs typeface="Aktiv Grotesk Light"/>
                        </a:rPr>
                        <a:t> </a:t>
                      </a:r>
                      <a:r>
                        <a:rPr sz="950" b="0" spc="10" dirty="0">
                          <a:solidFill>
                            <a:srgbClr val="231F20"/>
                          </a:solidFill>
                          <a:latin typeface="Aktiv Grotesk Light"/>
                          <a:cs typeface="Aktiv Grotesk Light"/>
                        </a:rPr>
                        <a:t>nearby</a:t>
                      </a:r>
                      <a:r>
                        <a:rPr sz="950" b="0" spc="130" dirty="0">
                          <a:solidFill>
                            <a:srgbClr val="231F20"/>
                          </a:solidFill>
                          <a:latin typeface="Aktiv Grotesk Light"/>
                          <a:cs typeface="Aktiv Grotesk Light"/>
                        </a:rPr>
                        <a:t> </a:t>
                      </a:r>
                      <a:r>
                        <a:rPr sz="950" b="0" spc="10" dirty="0">
                          <a:solidFill>
                            <a:srgbClr val="231F20"/>
                          </a:solidFill>
                          <a:latin typeface="Aktiv Grotesk Light"/>
                          <a:cs typeface="Aktiv Grotesk Light"/>
                        </a:rPr>
                        <a:t>town</a:t>
                      </a:r>
                      <a:r>
                        <a:rPr sz="950" b="0" spc="130" dirty="0">
                          <a:solidFill>
                            <a:srgbClr val="231F20"/>
                          </a:solidFill>
                          <a:latin typeface="Aktiv Grotesk Light"/>
                          <a:cs typeface="Aktiv Grotesk Light"/>
                        </a:rPr>
                        <a:t> </a:t>
                      </a:r>
                      <a:r>
                        <a:rPr sz="950" b="0" spc="10" dirty="0">
                          <a:solidFill>
                            <a:srgbClr val="231F20"/>
                          </a:solidFill>
                          <a:latin typeface="Aktiv Grotesk Light"/>
                          <a:cs typeface="Aktiv Grotesk Light"/>
                        </a:rPr>
                        <a:t>of</a:t>
                      </a:r>
                      <a:r>
                        <a:rPr sz="950" b="0" spc="130" dirty="0">
                          <a:solidFill>
                            <a:srgbClr val="231F20"/>
                          </a:solidFill>
                          <a:latin typeface="Aktiv Grotesk Light"/>
                          <a:cs typeface="Aktiv Grotesk Light"/>
                        </a:rPr>
                        <a:t> </a:t>
                      </a:r>
                      <a:r>
                        <a:rPr sz="950" b="0" spc="10" dirty="0">
                          <a:solidFill>
                            <a:srgbClr val="231F20"/>
                          </a:solidFill>
                          <a:latin typeface="Aktiv Grotesk Light"/>
                          <a:cs typeface="Aktiv Grotesk Light"/>
                        </a:rPr>
                        <a:t>Seveso.</a:t>
                      </a:r>
                      <a:r>
                        <a:rPr sz="950" b="0" spc="130" dirty="0">
                          <a:solidFill>
                            <a:srgbClr val="231F20"/>
                          </a:solidFill>
                          <a:latin typeface="Aktiv Grotesk Light"/>
                          <a:cs typeface="Aktiv Grotesk Light"/>
                        </a:rPr>
                        <a:t> </a:t>
                      </a:r>
                      <a:r>
                        <a:rPr sz="950" b="0" spc="10" dirty="0">
                          <a:solidFill>
                            <a:srgbClr val="231F20"/>
                          </a:solidFill>
                          <a:latin typeface="Aktiv Grotesk Light"/>
                          <a:cs typeface="Aktiv Grotesk Light"/>
                        </a:rPr>
                        <a:t>Shortly</a:t>
                      </a:r>
                      <a:r>
                        <a:rPr sz="950" b="0" spc="130" dirty="0">
                          <a:solidFill>
                            <a:srgbClr val="231F20"/>
                          </a:solidFill>
                          <a:latin typeface="Aktiv Grotesk Light"/>
                          <a:cs typeface="Aktiv Grotesk Light"/>
                        </a:rPr>
                        <a:t> </a:t>
                      </a:r>
                      <a:r>
                        <a:rPr sz="950" b="0" spc="10" dirty="0">
                          <a:solidFill>
                            <a:srgbClr val="231F20"/>
                          </a:solidFill>
                          <a:latin typeface="Aktiv Grotesk Light"/>
                          <a:cs typeface="Aktiv Grotesk Light"/>
                        </a:rPr>
                        <a:t>thereafter,</a:t>
                      </a:r>
                      <a:r>
                        <a:rPr sz="950" b="0" spc="130" dirty="0">
                          <a:solidFill>
                            <a:srgbClr val="231F20"/>
                          </a:solidFill>
                          <a:latin typeface="Aktiv Grotesk Light"/>
                          <a:cs typeface="Aktiv Grotesk Light"/>
                        </a:rPr>
                        <a:t> </a:t>
                      </a:r>
                      <a:r>
                        <a:rPr sz="950" b="0" spc="-10" dirty="0">
                          <a:solidFill>
                            <a:srgbClr val="231F20"/>
                          </a:solidFill>
                          <a:latin typeface="Aktiv Grotesk Light"/>
                          <a:cs typeface="Aktiv Grotesk Light"/>
                        </a:rPr>
                        <a:t>3,300 </a:t>
                      </a:r>
                      <a:r>
                        <a:rPr sz="950" b="0" spc="20" dirty="0">
                          <a:solidFill>
                            <a:srgbClr val="231F20"/>
                          </a:solidFill>
                          <a:latin typeface="Aktiv Grotesk Light"/>
                          <a:cs typeface="Aktiv Grotesk Light"/>
                        </a:rPr>
                        <a:t>animals</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died</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and</a:t>
                      </a:r>
                      <a:r>
                        <a:rPr sz="950" b="0" spc="70" dirty="0">
                          <a:solidFill>
                            <a:srgbClr val="231F20"/>
                          </a:solidFill>
                          <a:latin typeface="Aktiv Grotesk Light"/>
                          <a:cs typeface="Aktiv Grotesk Light"/>
                        </a:rPr>
                        <a:t> </a:t>
                      </a:r>
                      <a:r>
                        <a:rPr sz="950" b="0" spc="20" dirty="0">
                          <a:solidFill>
                            <a:srgbClr val="231F20"/>
                          </a:solidFill>
                          <a:latin typeface="Aktiv Grotesk Light"/>
                          <a:cs typeface="Aktiv Grotesk Light"/>
                        </a:rPr>
                        <a:t>many</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more</a:t>
                      </a:r>
                      <a:r>
                        <a:rPr sz="950" b="0" spc="70" dirty="0">
                          <a:solidFill>
                            <a:srgbClr val="231F20"/>
                          </a:solidFill>
                          <a:latin typeface="Aktiv Grotesk Light"/>
                          <a:cs typeface="Aktiv Grotesk Light"/>
                        </a:rPr>
                        <a:t> </a:t>
                      </a:r>
                      <a:r>
                        <a:rPr sz="950" b="0" spc="20" dirty="0">
                          <a:solidFill>
                            <a:srgbClr val="231F20"/>
                          </a:solidFill>
                          <a:latin typeface="Aktiv Grotesk Light"/>
                          <a:cs typeface="Aktiv Grotesk Light"/>
                        </a:rPr>
                        <a:t>were</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euthanized</a:t>
                      </a:r>
                      <a:r>
                        <a:rPr sz="950" b="0" spc="70" dirty="0">
                          <a:solidFill>
                            <a:srgbClr val="231F20"/>
                          </a:solidFill>
                          <a:latin typeface="Aktiv Grotesk Light"/>
                          <a:cs typeface="Aktiv Grotesk Light"/>
                        </a:rPr>
                        <a:t> </a:t>
                      </a:r>
                      <a:r>
                        <a:rPr sz="950" b="0" spc="20" dirty="0">
                          <a:solidFill>
                            <a:srgbClr val="231F20"/>
                          </a:solidFill>
                          <a:latin typeface="Aktiv Grotesk Light"/>
                          <a:cs typeface="Aktiv Grotesk Light"/>
                        </a:rPr>
                        <a:t>to</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prevent</a:t>
                      </a:r>
                      <a:r>
                        <a:rPr sz="950" b="0" spc="70" dirty="0">
                          <a:solidFill>
                            <a:srgbClr val="231F20"/>
                          </a:solidFill>
                          <a:latin typeface="Aktiv Grotesk Light"/>
                          <a:cs typeface="Aktiv Grotesk Light"/>
                        </a:rPr>
                        <a:t> </a:t>
                      </a:r>
                      <a:r>
                        <a:rPr sz="950" b="0" spc="20" dirty="0">
                          <a:solidFill>
                            <a:srgbClr val="231F20"/>
                          </a:solidFill>
                          <a:latin typeface="Aktiv Grotesk Light"/>
                          <a:cs typeface="Aktiv Grotesk Light"/>
                        </a:rPr>
                        <a:t>the</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spread</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of</a:t>
                      </a:r>
                      <a:r>
                        <a:rPr sz="950" b="0" spc="70" dirty="0">
                          <a:solidFill>
                            <a:srgbClr val="231F20"/>
                          </a:solidFill>
                          <a:latin typeface="Aktiv Grotesk Light"/>
                          <a:cs typeface="Aktiv Grotesk Light"/>
                        </a:rPr>
                        <a:t> </a:t>
                      </a:r>
                      <a:r>
                        <a:rPr sz="950" b="0" spc="20" dirty="0">
                          <a:solidFill>
                            <a:srgbClr val="231F20"/>
                          </a:solidFill>
                          <a:latin typeface="Aktiv Grotesk Light"/>
                          <a:cs typeface="Aktiv Grotesk Light"/>
                        </a:rPr>
                        <a:t>contamination</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into</a:t>
                      </a:r>
                      <a:r>
                        <a:rPr sz="950" b="0" spc="70" dirty="0">
                          <a:solidFill>
                            <a:srgbClr val="231F20"/>
                          </a:solidFill>
                          <a:latin typeface="Aktiv Grotesk Light"/>
                          <a:cs typeface="Aktiv Grotesk Light"/>
                        </a:rPr>
                        <a:t> </a:t>
                      </a:r>
                      <a:r>
                        <a:rPr sz="950" b="0" spc="20" dirty="0">
                          <a:solidFill>
                            <a:srgbClr val="231F20"/>
                          </a:solidFill>
                          <a:latin typeface="Aktiv Grotesk Light"/>
                          <a:cs typeface="Aktiv Grotesk Light"/>
                        </a:rPr>
                        <a:t>the</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food</a:t>
                      </a:r>
                      <a:r>
                        <a:rPr sz="950" b="0" spc="70" dirty="0">
                          <a:solidFill>
                            <a:srgbClr val="231F20"/>
                          </a:solidFill>
                          <a:latin typeface="Aktiv Grotesk Light"/>
                          <a:cs typeface="Aktiv Grotesk Light"/>
                        </a:rPr>
                        <a:t> </a:t>
                      </a:r>
                      <a:r>
                        <a:rPr sz="950" b="0" spc="-10" dirty="0">
                          <a:solidFill>
                            <a:srgbClr val="231F20"/>
                          </a:solidFill>
                          <a:latin typeface="Aktiv Grotesk Light"/>
                          <a:cs typeface="Aktiv Grotesk Light"/>
                        </a:rPr>
                        <a:t>chain.</a:t>
                      </a:r>
                      <a:endParaRPr sz="950">
                        <a:latin typeface="Aktiv Grotesk Light"/>
                        <a:cs typeface="Aktiv Grotesk Light"/>
                      </a:endParaRPr>
                    </a:p>
                    <a:p>
                      <a:pPr marL="167640">
                        <a:lnSpc>
                          <a:spcPts val="1060"/>
                        </a:lnSpc>
                      </a:pPr>
                      <a:r>
                        <a:rPr sz="950" b="0" spc="20" dirty="0">
                          <a:solidFill>
                            <a:srgbClr val="231F20"/>
                          </a:solidFill>
                          <a:latin typeface="Aktiv Grotesk Light"/>
                          <a:cs typeface="Aktiv Grotesk Light"/>
                        </a:rPr>
                        <a:t>Children</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were</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hospitalized</a:t>
                      </a:r>
                      <a:r>
                        <a:rPr sz="950" b="0" spc="70" dirty="0">
                          <a:solidFill>
                            <a:srgbClr val="231F20"/>
                          </a:solidFill>
                          <a:latin typeface="Aktiv Grotesk Light"/>
                          <a:cs typeface="Aktiv Grotesk Light"/>
                        </a:rPr>
                        <a:t> </a:t>
                      </a:r>
                      <a:r>
                        <a:rPr sz="950" b="0" spc="20" dirty="0">
                          <a:solidFill>
                            <a:srgbClr val="231F20"/>
                          </a:solidFill>
                          <a:latin typeface="Aktiv Grotesk Light"/>
                          <a:cs typeface="Aktiv Grotesk Light"/>
                        </a:rPr>
                        <a:t>with</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skin</a:t>
                      </a:r>
                      <a:r>
                        <a:rPr sz="950" b="0" spc="70" dirty="0">
                          <a:solidFill>
                            <a:srgbClr val="231F20"/>
                          </a:solidFill>
                          <a:latin typeface="Aktiv Grotesk Light"/>
                          <a:cs typeface="Aktiv Grotesk Light"/>
                        </a:rPr>
                        <a:t> </a:t>
                      </a:r>
                      <a:r>
                        <a:rPr sz="950" b="0" spc="20" dirty="0">
                          <a:solidFill>
                            <a:srgbClr val="231F20"/>
                          </a:solidFill>
                          <a:latin typeface="Aktiv Grotesk Light"/>
                          <a:cs typeface="Aktiv Grotesk Light"/>
                        </a:rPr>
                        <a:t>inflammation,</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and</a:t>
                      </a:r>
                      <a:r>
                        <a:rPr sz="950" b="0" spc="70" dirty="0">
                          <a:solidFill>
                            <a:srgbClr val="231F20"/>
                          </a:solidFill>
                          <a:latin typeface="Aktiv Grotesk Light"/>
                          <a:cs typeface="Aktiv Grotesk Light"/>
                        </a:rPr>
                        <a:t> </a:t>
                      </a:r>
                      <a:r>
                        <a:rPr sz="950" b="0" spc="20" dirty="0">
                          <a:solidFill>
                            <a:srgbClr val="231F20"/>
                          </a:solidFill>
                          <a:latin typeface="Aktiv Grotesk Light"/>
                          <a:cs typeface="Aktiv Grotesk Light"/>
                        </a:rPr>
                        <a:t>nearly</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500</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people</a:t>
                      </a:r>
                      <a:r>
                        <a:rPr sz="950" b="0" spc="70" dirty="0">
                          <a:solidFill>
                            <a:srgbClr val="231F20"/>
                          </a:solidFill>
                          <a:latin typeface="Aktiv Grotesk Light"/>
                          <a:cs typeface="Aktiv Grotesk Light"/>
                        </a:rPr>
                        <a:t> </a:t>
                      </a:r>
                      <a:r>
                        <a:rPr sz="950" b="0" spc="20" dirty="0">
                          <a:solidFill>
                            <a:srgbClr val="231F20"/>
                          </a:solidFill>
                          <a:latin typeface="Aktiv Grotesk Light"/>
                          <a:cs typeface="Aktiv Grotesk Light"/>
                        </a:rPr>
                        <a:t>were</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found</a:t>
                      </a:r>
                      <a:r>
                        <a:rPr sz="950" b="0" spc="70" dirty="0">
                          <a:solidFill>
                            <a:srgbClr val="231F20"/>
                          </a:solidFill>
                          <a:latin typeface="Aktiv Grotesk Light"/>
                          <a:cs typeface="Aktiv Grotesk Light"/>
                        </a:rPr>
                        <a:t> </a:t>
                      </a:r>
                      <a:r>
                        <a:rPr sz="950" b="0" spc="20" dirty="0">
                          <a:solidFill>
                            <a:srgbClr val="231F20"/>
                          </a:solidFill>
                          <a:latin typeface="Aktiv Grotesk Light"/>
                          <a:cs typeface="Aktiv Grotesk Light"/>
                        </a:rPr>
                        <a:t>to</a:t>
                      </a:r>
                      <a:r>
                        <a:rPr sz="950" b="0" spc="65" dirty="0">
                          <a:solidFill>
                            <a:srgbClr val="231F20"/>
                          </a:solidFill>
                          <a:latin typeface="Aktiv Grotesk Light"/>
                          <a:cs typeface="Aktiv Grotesk Light"/>
                        </a:rPr>
                        <a:t> </a:t>
                      </a:r>
                      <a:r>
                        <a:rPr sz="950" b="0" spc="20" dirty="0">
                          <a:solidFill>
                            <a:srgbClr val="231F20"/>
                          </a:solidFill>
                          <a:latin typeface="Aktiv Grotesk Light"/>
                          <a:cs typeface="Aktiv Grotesk Light"/>
                        </a:rPr>
                        <a:t>have</a:t>
                      </a:r>
                      <a:r>
                        <a:rPr sz="950" b="0" spc="70" dirty="0">
                          <a:solidFill>
                            <a:srgbClr val="231F20"/>
                          </a:solidFill>
                          <a:latin typeface="Aktiv Grotesk Light"/>
                          <a:cs typeface="Aktiv Grotesk Light"/>
                        </a:rPr>
                        <a:t> </a:t>
                      </a:r>
                      <a:r>
                        <a:rPr sz="950" b="0" spc="20" dirty="0">
                          <a:solidFill>
                            <a:srgbClr val="231F20"/>
                          </a:solidFill>
                          <a:latin typeface="Aktiv Grotesk Light"/>
                          <a:cs typeface="Aktiv Grotesk Light"/>
                        </a:rPr>
                        <a:t>skin</a:t>
                      </a:r>
                      <a:r>
                        <a:rPr sz="950" b="0" spc="65" dirty="0">
                          <a:solidFill>
                            <a:srgbClr val="231F20"/>
                          </a:solidFill>
                          <a:latin typeface="Aktiv Grotesk Light"/>
                          <a:cs typeface="Aktiv Grotesk Light"/>
                        </a:rPr>
                        <a:t> </a:t>
                      </a:r>
                      <a:r>
                        <a:rPr sz="950" b="0" spc="-10" dirty="0">
                          <a:solidFill>
                            <a:srgbClr val="231F20"/>
                          </a:solidFill>
                          <a:latin typeface="Aktiv Grotesk Light"/>
                          <a:cs typeface="Aktiv Grotesk Light"/>
                        </a:rPr>
                        <a:t>lesions.</a:t>
                      </a:r>
                      <a:endParaRPr sz="950">
                        <a:latin typeface="Aktiv Grotesk Light"/>
                        <a:cs typeface="Aktiv Grotesk Light"/>
                      </a:endParaRPr>
                    </a:p>
                  </a:txBody>
                  <a:tcPr marL="0" marR="0" marT="33019" marB="0"/>
                </a:tc>
                <a:extLst>
                  <a:ext uri="{0D108BD9-81ED-4DB2-BD59-A6C34878D82A}">
                    <a16:rowId xmlns:a16="http://schemas.microsoft.com/office/drawing/2014/main" val="10003"/>
                  </a:ext>
                </a:extLst>
              </a:tr>
              <a:tr h="641985">
                <a:tc>
                  <a:txBody>
                    <a:bodyPr/>
                    <a:lstStyle/>
                    <a:p>
                      <a:pPr marL="55880">
                        <a:lnSpc>
                          <a:spcPct val="100000"/>
                        </a:lnSpc>
                        <a:spcBef>
                          <a:spcPts val="180"/>
                        </a:spcBef>
                      </a:pPr>
                      <a:r>
                        <a:rPr sz="950" b="0" spc="-20" dirty="0">
                          <a:solidFill>
                            <a:srgbClr val="231F20"/>
                          </a:solidFill>
                          <a:latin typeface="Aktiv Grotesk Light"/>
                          <a:cs typeface="Aktiv Grotesk Light"/>
                        </a:rPr>
                        <a:t>1978</a:t>
                      </a:r>
                      <a:endParaRPr sz="950">
                        <a:latin typeface="Aktiv Grotesk Light"/>
                        <a:cs typeface="Aktiv Grotesk Light"/>
                      </a:endParaRPr>
                    </a:p>
                  </a:txBody>
                  <a:tcPr marL="0" marR="0" marT="22860" marB="0">
                    <a:lnB w="19050">
                      <a:solidFill>
                        <a:srgbClr val="C2DCDF"/>
                      </a:solidFill>
                      <a:prstDash val="solid"/>
                    </a:lnB>
                  </a:tcPr>
                </a:tc>
                <a:tc>
                  <a:txBody>
                    <a:bodyPr/>
                    <a:lstStyle/>
                    <a:p>
                      <a:pPr marL="107950">
                        <a:lnSpc>
                          <a:spcPct val="100000"/>
                        </a:lnSpc>
                        <a:spcBef>
                          <a:spcPts val="180"/>
                        </a:spcBef>
                      </a:pPr>
                      <a:r>
                        <a:rPr sz="950" b="0" dirty="0">
                          <a:solidFill>
                            <a:srgbClr val="231F20"/>
                          </a:solidFill>
                          <a:latin typeface="Aktiv Grotesk Light"/>
                          <a:cs typeface="Aktiv Grotesk Light"/>
                        </a:rPr>
                        <a:t>Portsall</a:t>
                      </a:r>
                      <a:r>
                        <a:rPr sz="950" b="0" spc="145" dirty="0">
                          <a:solidFill>
                            <a:srgbClr val="231F20"/>
                          </a:solidFill>
                          <a:latin typeface="Aktiv Grotesk Light"/>
                          <a:cs typeface="Aktiv Grotesk Light"/>
                        </a:rPr>
                        <a:t> </a:t>
                      </a:r>
                      <a:r>
                        <a:rPr sz="950" b="0" dirty="0">
                          <a:solidFill>
                            <a:srgbClr val="231F20"/>
                          </a:solidFill>
                          <a:latin typeface="Aktiv Grotesk Light"/>
                          <a:cs typeface="Aktiv Grotesk Light"/>
                        </a:rPr>
                        <a:t>oil</a:t>
                      </a:r>
                      <a:r>
                        <a:rPr sz="950" b="0" spc="145" dirty="0">
                          <a:solidFill>
                            <a:srgbClr val="231F20"/>
                          </a:solidFill>
                          <a:latin typeface="Aktiv Grotesk Light"/>
                          <a:cs typeface="Aktiv Grotesk Light"/>
                        </a:rPr>
                        <a:t> </a:t>
                      </a:r>
                      <a:r>
                        <a:rPr sz="950" b="0" spc="-10" dirty="0">
                          <a:solidFill>
                            <a:srgbClr val="231F20"/>
                          </a:solidFill>
                          <a:latin typeface="Aktiv Grotesk Light"/>
                          <a:cs typeface="Aktiv Grotesk Light"/>
                        </a:rPr>
                        <a:t>spill</a:t>
                      </a:r>
                      <a:endParaRPr sz="950">
                        <a:latin typeface="Aktiv Grotesk Light"/>
                        <a:cs typeface="Aktiv Grotesk Light"/>
                      </a:endParaRPr>
                    </a:p>
                  </a:txBody>
                  <a:tcPr marL="0" marR="0" marT="22860" marB="0">
                    <a:lnB w="19050">
                      <a:solidFill>
                        <a:srgbClr val="C2DCDF"/>
                      </a:solidFill>
                      <a:prstDash val="solid"/>
                    </a:lnB>
                  </a:tcPr>
                </a:tc>
                <a:tc>
                  <a:txBody>
                    <a:bodyPr/>
                    <a:lstStyle/>
                    <a:p>
                      <a:pPr marL="167640" marR="53975" indent="-92710" algn="just">
                        <a:lnSpc>
                          <a:spcPts val="1090"/>
                        </a:lnSpc>
                        <a:spcBef>
                          <a:spcPts val="259"/>
                        </a:spcBef>
                      </a:pPr>
                      <a:r>
                        <a:rPr sz="950" b="0" dirty="0">
                          <a:solidFill>
                            <a:srgbClr val="231F20"/>
                          </a:solidFill>
                          <a:latin typeface="Aktiv Grotesk Light"/>
                          <a:cs typeface="Aktiv Grotesk Light"/>
                        </a:rPr>
                        <a:t>A</a:t>
                      </a:r>
                      <a:r>
                        <a:rPr sz="950" b="0" spc="135" dirty="0">
                          <a:solidFill>
                            <a:srgbClr val="231F20"/>
                          </a:solidFill>
                          <a:latin typeface="Aktiv Grotesk Light"/>
                          <a:cs typeface="Aktiv Grotesk Light"/>
                        </a:rPr>
                        <a:t> </a:t>
                      </a:r>
                      <a:r>
                        <a:rPr sz="950" b="0" dirty="0">
                          <a:solidFill>
                            <a:srgbClr val="231F20"/>
                          </a:solidFill>
                          <a:latin typeface="Aktiv Grotesk Light"/>
                          <a:cs typeface="Aktiv Grotesk Light"/>
                        </a:rPr>
                        <a:t>huge</a:t>
                      </a:r>
                      <a:r>
                        <a:rPr sz="950" b="0" spc="140" dirty="0">
                          <a:solidFill>
                            <a:srgbClr val="231F20"/>
                          </a:solidFill>
                          <a:latin typeface="Aktiv Grotesk Light"/>
                          <a:cs typeface="Aktiv Grotesk Light"/>
                        </a:rPr>
                        <a:t> </a:t>
                      </a:r>
                      <a:r>
                        <a:rPr sz="950" b="0" dirty="0">
                          <a:solidFill>
                            <a:srgbClr val="231F20"/>
                          </a:solidFill>
                          <a:latin typeface="Aktiv Grotesk Light"/>
                          <a:cs typeface="Aktiv Grotesk Light"/>
                        </a:rPr>
                        <a:t>crude</a:t>
                      </a:r>
                      <a:r>
                        <a:rPr sz="950" b="0" spc="140" dirty="0">
                          <a:solidFill>
                            <a:srgbClr val="231F20"/>
                          </a:solidFill>
                          <a:latin typeface="Aktiv Grotesk Light"/>
                          <a:cs typeface="Aktiv Grotesk Light"/>
                        </a:rPr>
                        <a:t> </a:t>
                      </a:r>
                      <a:r>
                        <a:rPr sz="950" b="0" dirty="0">
                          <a:solidFill>
                            <a:srgbClr val="231F20"/>
                          </a:solidFill>
                          <a:latin typeface="Aktiv Grotesk Light"/>
                          <a:cs typeface="Aktiv Grotesk Light"/>
                        </a:rPr>
                        <a:t>oil</a:t>
                      </a:r>
                      <a:r>
                        <a:rPr sz="950" b="0" spc="140" dirty="0">
                          <a:solidFill>
                            <a:srgbClr val="231F20"/>
                          </a:solidFill>
                          <a:latin typeface="Aktiv Grotesk Light"/>
                          <a:cs typeface="Aktiv Grotesk Light"/>
                        </a:rPr>
                        <a:t> </a:t>
                      </a:r>
                      <a:r>
                        <a:rPr sz="950" b="0" dirty="0">
                          <a:solidFill>
                            <a:srgbClr val="231F20"/>
                          </a:solidFill>
                          <a:latin typeface="Aktiv Grotesk Light"/>
                          <a:cs typeface="Aktiv Grotesk Light"/>
                        </a:rPr>
                        <a:t>tanker,</a:t>
                      </a:r>
                      <a:r>
                        <a:rPr sz="950" b="0" spc="140" dirty="0">
                          <a:solidFill>
                            <a:srgbClr val="231F20"/>
                          </a:solidFill>
                          <a:latin typeface="Aktiv Grotesk Light"/>
                          <a:cs typeface="Aktiv Grotesk Light"/>
                        </a:rPr>
                        <a:t> </a:t>
                      </a:r>
                      <a:r>
                        <a:rPr sz="950" b="0" dirty="0">
                          <a:solidFill>
                            <a:srgbClr val="231F20"/>
                          </a:solidFill>
                          <a:latin typeface="Aktiv Grotesk Light"/>
                          <a:cs typeface="Aktiv Grotesk Light"/>
                        </a:rPr>
                        <a:t>the</a:t>
                      </a:r>
                      <a:r>
                        <a:rPr sz="950" b="0" spc="140" dirty="0">
                          <a:solidFill>
                            <a:srgbClr val="231F20"/>
                          </a:solidFill>
                          <a:latin typeface="Aktiv Grotesk Light"/>
                          <a:cs typeface="Aktiv Grotesk Light"/>
                        </a:rPr>
                        <a:t> </a:t>
                      </a:r>
                      <a:r>
                        <a:rPr sz="950" b="0" i="1" dirty="0">
                          <a:solidFill>
                            <a:srgbClr val="231F20"/>
                          </a:solidFill>
                          <a:latin typeface="Aktiv Grotesk Light"/>
                          <a:cs typeface="Aktiv Grotesk Light"/>
                        </a:rPr>
                        <a:t>Amoco</a:t>
                      </a:r>
                      <a:r>
                        <a:rPr sz="950" b="0" i="1" spc="135" dirty="0">
                          <a:solidFill>
                            <a:srgbClr val="231F20"/>
                          </a:solidFill>
                          <a:latin typeface="Aktiv Grotesk Light"/>
                          <a:cs typeface="Aktiv Grotesk Light"/>
                        </a:rPr>
                        <a:t> </a:t>
                      </a:r>
                      <a:r>
                        <a:rPr sz="950" b="0" i="1" dirty="0">
                          <a:solidFill>
                            <a:srgbClr val="231F20"/>
                          </a:solidFill>
                          <a:latin typeface="Aktiv Grotesk Light"/>
                          <a:cs typeface="Aktiv Grotesk Light"/>
                        </a:rPr>
                        <a:t>Cadiz</a:t>
                      </a:r>
                      <a:r>
                        <a:rPr sz="950" b="0" dirty="0">
                          <a:solidFill>
                            <a:srgbClr val="231F20"/>
                          </a:solidFill>
                          <a:latin typeface="Aktiv Grotesk Light"/>
                          <a:cs typeface="Aktiv Grotesk Light"/>
                        </a:rPr>
                        <a:t>,</a:t>
                      </a:r>
                      <a:r>
                        <a:rPr sz="950" b="0" spc="140" dirty="0">
                          <a:solidFill>
                            <a:srgbClr val="231F20"/>
                          </a:solidFill>
                          <a:latin typeface="Aktiv Grotesk Light"/>
                          <a:cs typeface="Aktiv Grotesk Light"/>
                        </a:rPr>
                        <a:t> </a:t>
                      </a:r>
                      <a:r>
                        <a:rPr sz="950" b="0" dirty="0">
                          <a:solidFill>
                            <a:srgbClr val="231F20"/>
                          </a:solidFill>
                          <a:latin typeface="Aktiv Grotesk Light"/>
                          <a:cs typeface="Aktiv Grotesk Light"/>
                        </a:rPr>
                        <a:t>ran</a:t>
                      </a:r>
                      <a:r>
                        <a:rPr sz="950" b="0" spc="140" dirty="0">
                          <a:solidFill>
                            <a:srgbClr val="231F20"/>
                          </a:solidFill>
                          <a:latin typeface="Aktiv Grotesk Light"/>
                          <a:cs typeface="Aktiv Grotesk Light"/>
                        </a:rPr>
                        <a:t> </a:t>
                      </a:r>
                      <a:r>
                        <a:rPr sz="950" b="0" dirty="0">
                          <a:solidFill>
                            <a:srgbClr val="231F20"/>
                          </a:solidFill>
                          <a:latin typeface="Aktiv Grotesk Light"/>
                          <a:cs typeface="Aktiv Grotesk Light"/>
                        </a:rPr>
                        <a:t>aground</a:t>
                      </a:r>
                      <a:r>
                        <a:rPr sz="950" b="0" spc="140" dirty="0">
                          <a:solidFill>
                            <a:srgbClr val="231F20"/>
                          </a:solidFill>
                          <a:latin typeface="Aktiv Grotesk Light"/>
                          <a:cs typeface="Aktiv Grotesk Light"/>
                        </a:rPr>
                        <a:t> </a:t>
                      </a:r>
                      <a:r>
                        <a:rPr sz="950" b="0" dirty="0">
                          <a:solidFill>
                            <a:srgbClr val="231F20"/>
                          </a:solidFill>
                          <a:latin typeface="Aktiv Grotesk Light"/>
                          <a:cs typeface="Aktiv Grotesk Light"/>
                        </a:rPr>
                        <a:t>on</a:t>
                      </a:r>
                      <a:r>
                        <a:rPr sz="950" b="0" spc="140" dirty="0">
                          <a:solidFill>
                            <a:srgbClr val="231F20"/>
                          </a:solidFill>
                          <a:latin typeface="Aktiv Grotesk Light"/>
                          <a:cs typeface="Aktiv Grotesk Light"/>
                        </a:rPr>
                        <a:t> </a:t>
                      </a:r>
                      <a:r>
                        <a:rPr sz="950" b="0" dirty="0">
                          <a:solidFill>
                            <a:srgbClr val="231F20"/>
                          </a:solidFill>
                          <a:latin typeface="Aktiv Grotesk Light"/>
                          <a:cs typeface="Aktiv Grotesk Light"/>
                        </a:rPr>
                        <a:t>Portsall</a:t>
                      </a:r>
                      <a:r>
                        <a:rPr sz="950" b="0" spc="140" dirty="0">
                          <a:solidFill>
                            <a:srgbClr val="231F20"/>
                          </a:solidFill>
                          <a:latin typeface="Aktiv Grotesk Light"/>
                          <a:cs typeface="Aktiv Grotesk Light"/>
                        </a:rPr>
                        <a:t> </a:t>
                      </a:r>
                      <a:r>
                        <a:rPr sz="950" b="0" dirty="0">
                          <a:solidFill>
                            <a:srgbClr val="231F20"/>
                          </a:solidFill>
                          <a:latin typeface="Aktiv Grotesk Light"/>
                          <a:cs typeface="Aktiv Grotesk Light"/>
                        </a:rPr>
                        <a:t>Rocks</a:t>
                      </a:r>
                      <a:r>
                        <a:rPr sz="950" b="0" spc="135" dirty="0">
                          <a:solidFill>
                            <a:srgbClr val="231F20"/>
                          </a:solidFill>
                          <a:latin typeface="Aktiv Grotesk Light"/>
                          <a:cs typeface="Aktiv Grotesk Light"/>
                        </a:rPr>
                        <a:t> </a:t>
                      </a:r>
                      <a:r>
                        <a:rPr sz="950" b="0" dirty="0">
                          <a:solidFill>
                            <a:srgbClr val="231F20"/>
                          </a:solidFill>
                          <a:latin typeface="Aktiv Grotesk Light"/>
                          <a:cs typeface="Aktiv Grotesk Light"/>
                        </a:rPr>
                        <a:t>off</a:t>
                      </a:r>
                      <a:r>
                        <a:rPr sz="950" b="0" spc="140" dirty="0">
                          <a:solidFill>
                            <a:srgbClr val="231F20"/>
                          </a:solidFill>
                          <a:latin typeface="Aktiv Grotesk Light"/>
                          <a:cs typeface="Aktiv Grotesk Light"/>
                        </a:rPr>
                        <a:t> </a:t>
                      </a:r>
                      <a:r>
                        <a:rPr sz="950" b="0" dirty="0">
                          <a:solidFill>
                            <a:srgbClr val="231F20"/>
                          </a:solidFill>
                          <a:latin typeface="Aktiv Grotesk Light"/>
                          <a:cs typeface="Aktiv Grotesk Light"/>
                        </a:rPr>
                        <a:t>the</a:t>
                      </a:r>
                      <a:r>
                        <a:rPr sz="950" b="0" spc="140" dirty="0">
                          <a:solidFill>
                            <a:srgbClr val="231F20"/>
                          </a:solidFill>
                          <a:latin typeface="Aktiv Grotesk Light"/>
                          <a:cs typeface="Aktiv Grotesk Light"/>
                        </a:rPr>
                        <a:t> </a:t>
                      </a:r>
                      <a:r>
                        <a:rPr sz="950" b="0" dirty="0">
                          <a:solidFill>
                            <a:srgbClr val="231F20"/>
                          </a:solidFill>
                          <a:latin typeface="Aktiv Grotesk Light"/>
                          <a:cs typeface="Aktiv Grotesk Light"/>
                        </a:rPr>
                        <a:t>coast</a:t>
                      </a:r>
                      <a:r>
                        <a:rPr sz="950" b="0" spc="140" dirty="0">
                          <a:solidFill>
                            <a:srgbClr val="231F20"/>
                          </a:solidFill>
                          <a:latin typeface="Aktiv Grotesk Light"/>
                          <a:cs typeface="Aktiv Grotesk Light"/>
                        </a:rPr>
                        <a:t> </a:t>
                      </a:r>
                      <a:r>
                        <a:rPr sz="950" b="0" dirty="0">
                          <a:solidFill>
                            <a:srgbClr val="231F20"/>
                          </a:solidFill>
                          <a:latin typeface="Aktiv Grotesk Light"/>
                          <a:cs typeface="Aktiv Grotesk Light"/>
                        </a:rPr>
                        <a:t>of</a:t>
                      </a:r>
                      <a:r>
                        <a:rPr sz="950" b="0" spc="140" dirty="0">
                          <a:solidFill>
                            <a:srgbClr val="231F20"/>
                          </a:solidFill>
                          <a:latin typeface="Aktiv Grotesk Light"/>
                          <a:cs typeface="Aktiv Grotesk Light"/>
                        </a:rPr>
                        <a:t> </a:t>
                      </a:r>
                      <a:r>
                        <a:rPr sz="950" b="0" dirty="0">
                          <a:solidFill>
                            <a:srgbClr val="231F20"/>
                          </a:solidFill>
                          <a:latin typeface="Aktiv Grotesk Light"/>
                          <a:cs typeface="Aktiv Grotesk Light"/>
                        </a:rPr>
                        <a:t>Brittany,</a:t>
                      </a:r>
                      <a:r>
                        <a:rPr sz="950" b="0" spc="140" dirty="0">
                          <a:solidFill>
                            <a:srgbClr val="231F20"/>
                          </a:solidFill>
                          <a:latin typeface="Aktiv Grotesk Light"/>
                          <a:cs typeface="Aktiv Grotesk Light"/>
                        </a:rPr>
                        <a:t> </a:t>
                      </a:r>
                      <a:r>
                        <a:rPr sz="950" b="0" dirty="0">
                          <a:solidFill>
                            <a:srgbClr val="231F20"/>
                          </a:solidFill>
                          <a:latin typeface="Aktiv Grotesk Light"/>
                          <a:cs typeface="Aktiv Grotesk Light"/>
                        </a:rPr>
                        <a:t>France,</a:t>
                      </a:r>
                      <a:r>
                        <a:rPr sz="950" b="0" spc="135" dirty="0">
                          <a:solidFill>
                            <a:srgbClr val="231F20"/>
                          </a:solidFill>
                          <a:latin typeface="Aktiv Grotesk Light"/>
                          <a:cs typeface="Aktiv Grotesk Light"/>
                        </a:rPr>
                        <a:t> </a:t>
                      </a:r>
                      <a:r>
                        <a:rPr sz="950" b="0" spc="-10" dirty="0">
                          <a:solidFill>
                            <a:srgbClr val="231F20"/>
                          </a:solidFill>
                          <a:latin typeface="Aktiv Grotesk Light"/>
                          <a:cs typeface="Aktiv Grotesk Light"/>
                        </a:rPr>
                        <a:t>split </a:t>
                      </a:r>
                      <a:r>
                        <a:rPr sz="950" b="0" spc="20" dirty="0">
                          <a:solidFill>
                            <a:srgbClr val="231F20"/>
                          </a:solidFill>
                          <a:latin typeface="Aktiv Grotesk Light"/>
                          <a:cs typeface="Aktiv Grotesk Light"/>
                        </a:rPr>
                        <a:t>into</a:t>
                      </a:r>
                      <a:r>
                        <a:rPr sz="950" b="0" spc="50" dirty="0">
                          <a:solidFill>
                            <a:srgbClr val="231F20"/>
                          </a:solidFill>
                          <a:latin typeface="Aktiv Grotesk Light"/>
                          <a:cs typeface="Aktiv Grotesk Light"/>
                        </a:rPr>
                        <a:t> </a:t>
                      </a:r>
                      <a:r>
                        <a:rPr sz="950" b="0" spc="20" dirty="0">
                          <a:solidFill>
                            <a:srgbClr val="231F20"/>
                          </a:solidFill>
                          <a:latin typeface="Aktiv Grotesk Light"/>
                          <a:cs typeface="Aktiv Grotesk Light"/>
                        </a:rPr>
                        <a:t>three</a:t>
                      </a:r>
                      <a:r>
                        <a:rPr sz="950" b="0" spc="50" dirty="0">
                          <a:solidFill>
                            <a:srgbClr val="231F20"/>
                          </a:solidFill>
                          <a:latin typeface="Aktiv Grotesk Light"/>
                          <a:cs typeface="Aktiv Grotesk Light"/>
                        </a:rPr>
                        <a:t> </a:t>
                      </a:r>
                      <a:r>
                        <a:rPr sz="950" b="0" spc="20" dirty="0">
                          <a:solidFill>
                            <a:srgbClr val="231F20"/>
                          </a:solidFill>
                          <a:latin typeface="Aktiv Grotesk Light"/>
                          <a:cs typeface="Aktiv Grotesk Light"/>
                        </a:rPr>
                        <a:t>parts,</a:t>
                      </a:r>
                      <a:r>
                        <a:rPr sz="950" b="0" spc="55" dirty="0">
                          <a:solidFill>
                            <a:srgbClr val="231F20"/>
                          </a:solidFill>
                          <a:latin typeface="Aktiv Grotesk Light"/>
                          <a:cs typeface="Aktiv Grotesk Light"/>
                        </a:rPr>
                        <a:t> </a:t>
                      </a:r>
                      <a:r>
                        <a:rPr sz="950" b="0" spc="20" dirty="0">
                          <a:solidFill>
                            <a:srgbClr val="231F20"/>
                          </a:solidFill>
                          <a:latin typeface="Aktiv Grotesk Light"/>
                          <a:cs typeface="Aktiv Grotesk Light"/>
                        </a:rPr>
                        <a:t>and</a:t>
                      </a:r>
                      <a:r>
                        <a:rPr sz="950" b="0" spc="50" dirty="0">
                          <a:solidFill>
                            <a:srgbClr val="231F20"/>
                          </a:solidFill>
                          <a:latin typeface="Aktiv Grotesk Light"/>
                          <a:cs typeface="Aktiv Grotesk Light"/>
                        </a:rPr>
                        <a:t> </a:t>
                      </a:r>
                      <a:r>
                        <a:rPr sz="950" b="0" spc="20" dirty="0">
                          <a:solidFill>
                            <a:srgbClr val="231F20"/>
                          </a:solidFill>
                          <a:latin typeface="Aktiv Grotesk Light"/>
                          <a:cs typeface="Aktiv Grotesk Light"/>
                        </a:rPr>
                        <a:t>leaked</a:t>
                      </a:r>
                      <a:r>
                        <a:rPr sz="950" b="0" spc="55" dirty="0">
                          <a:solidFill>
                            <a:srgbClr val="231F20"/>
                          </a:solidFill>
                          <a:latin typeface="Aktiv Grotesk Light"/>
                          <a:cs typeface="Aktiv Grotesk Light"/>
                        </a:rPr>
                        <a:t> </a:t>
                      </a:r>
                      <a:r>
                        <a:rPr sz="950" b="0" spc="20" dirty="0">
                          <a:solidFill>
                            <a:srgbClr val="231F20"/>
                          </a:solidFill>
                          <a:latin typeface="Aktiv Grotesk Light"/>
                          <a:cs typeface="Aktiv Grotesk Light"/>
                        </a:rPr>
                        <a:t>1,604,500</a:t>
                      </a:r>
                      <a:r>
                        <a:rPr sz="950" b="0" spc="50" dirty="0">
                          <a:solidFill>
                            <a:srgbClr val="231F20"/>
                          </a:solidFill>
                          <a:latin typeface="Aktiv Grotesk Light"/>
                          <a:cs typeface="Aktiv Grotesk Light"/>
                        </a:rPr>
                        <a:t> </a:t>
                      </a:r>
                      <a:r>
                        <a:rPr sz="950" b="0" spc="20" dirty="0">
                          <a:solidFill>
                            <a:srgbClr val="231F20"/>
                          </a:solidFill>
                          <a:latin typeface="Aktiv Grotesk Light"/>
                          <a:cs typeface="Aktiv Grotesk Light"/>
                        </a:rPr>
                        <a:t>barrels</a:t>
                      </a:r>
                      <a:r>
                        <a:rPr sz="950" b="0" spc="55" dirty="0">
                          <a:solidFill>
                            <a:srgbClr val="231F20"/>
                          </a:solidFill>
                          <a:latin typeface="Aktiv Grotesk Light"/>
                          <a:cs typeface="Aktiv Grotesk Light"/>
                        </a:rPr>
                        <a:t> </a:t>
                      </a:r>
                      <a:r>
                        <a:rPr sz="950" b="0" spc="20" dirty="0">
                          <a:solidFill>
                            <a:srgbClr val="231F20"/>
                          </a:solidFill>
                          <a:latin typeface="Aktiv Grotesk Light"/>
                          <a:cs typeface="Aktiv Grotesk Light"/>
                        </a:rPr>
                        <a:t>of</a:t>
                      </a:r>
                      <a:r>
                        <a:rPr sz="950" b="0" spc="50" dirty="0">
                          <a:solidFill>
                            <a:srgbClr val="231F20"/>
                          </a:solidFill>
                          <a:latin typeface="Aktiv Grotesk Light"/>
                          <a:cs typeface="Aktiv Grotesk Light"/>
                        </a:rPr>
                        <a:t> </a:t>
                      </a:r>
                      <a:r>
                        <a:rPr sz="950" b="0" spc="20" dirty="0">
                          <a:solidFill>
                            <a:srgbClr val="231F20"/>
                          </a:solidFill>
                          <a:latin typeface="Aktiv Grotesk Light"/>
                          <a:cs typeface="Aktiv Grotesk Light"/>
                        </a:rPr>
                        <a:t>crude</a:t>
                      </a:r>
                      <a:r>
                        <a:rPr sz="950" b="0" spc="55" dirty="0">
                          <a:solidFill>
                            <a:srgbClr val="231F20"/>
                          </a:solidFill>
                          <a:latin typeface="Aktiv Grotesk Light"/>
                          <a:cs typeface="Aktiv Grotesk Light"/>
                        </a:rPr>
                        <a:t> </a:t>
                      </a:r>
                      <a:r>
                        <a:rPr sz="950" b="0" spc="20" dirty="0">
                          <a:solidFill>
                            <a:srgbClr val="231F20"/>
                          </a:solidFill>
                          <a:latin typeface="Aktiv Grotesk Light"/>
                          <a:cs typeface="Aktiv Grotesk Light"/>
                        </a:rPr>
                        <a:t>oil.</a:t>
                      </a:r>
                      <a:r>
                        <a:rPr sz="950" b="0" spc="50" dirty="0">
                          <a:solidFill>
                            <a:srgbClr val="231F20"/>
                          </a:solidFill>
                          <a:latin typeface="Aktiv Grotesk Light"/>
                          <a:cs typeface="Aktiv Grotesk Light"/>
                        </a:rPr>
                        <a:t> </a:t>
                      </a:r>
                      <a:r>
                        <a:rPr sz="950" b="0" spc="20" dirty="0">
                          <a:solidFill>
                            <a:srgbClr val="231F20"/>
                          </a:solidFill>
                          <a:latin typeface="Aktiv Grotesk Light"/>
                          <a:cs typeface="Aktiv Grotesk Light"/>
                        </a:rPr>
                        <a:t>The</a:t>
                      </a:r>
                      <a:r>
                        <a:rPr sz="950" b="0" spc="55" dirty="0">
                          <a:solidFill>
                            <a:srgbClr val="231F20"/>
                          </a:solidFill>
                          <a:latin typeface="Aktiv Grotesk Light"/>
                          <a:cs typeface="Aktiv Grotesk Light"/>
                        </a:rPr>
                        <a:t> </a:t>
                      </a:r>
                      <a:r>
                        <a:rPr sz="950" b="0" spc="20" dirty="0">
                          <a:solidFill>
                            <a:srgbClr val="231F20"/>
                          </a:solidFill>
                          <a:latin typeface="Aktiv Grotesk Light"/>
                          <a:cs typeface="Aktiv Grotesk Light"/>
                        </a:rPr>
                        <a:t>spill</a:t>
                      </a:r>
                      <a:r>
                        <a:rPr sz="950" b="0" spc="50" dirty="0">
                          <a:solidFill>
                            <a:srgbClr val="231F20"/>
                          </a:solidFill>
                          <a:latin typeface="Aktiv Grotesk Light"/>
                          <a:cs typeface="Aktiv Grotesk Light"/>
                        </a:rPr>
                        <a:t> </a:t>
                      </a:r>
                      <a:r>
                        <a:rPr sz="950" b="0" spc="20" dirty="0">
                          <a:solidFill>
                            <a:srgbClr val="231F20"/>
                          </a:solidFill>
                          <a:latin typeface="Aktiv Grotesk Light"/>
                          <a:cs typeface="Aktiv Grotesk Light"/>
                        </a:rPr>
                        <a:t>contributed</a:t>
                      </a:r>
                      <a:r>
                        <a:rPr sz="950" b="0" spc="50" dirty="0">
                          <a:solidFill>
                            <a:srgbClr val="231F20"/>
                          </a:solidFill>
                          <a:latin typeface="Aktiv Grotesk Light"/>
                          <a:cs typeface="Aktiv Grotesk Light"/>
                        </a:rPr>
                        <a:t> </a:t>
                      </a:r>
                      <a:r>
                        <a:rPr sz="950" b="0" spc="20" dirty="0">
                          <a:solidFill>
                            <a:srgbClr val="231F20"/>
                          </a:solidFill>
                          <a:latin typeface="Aktiv Grotesk Light"/>
                          <a:cs typeface="Aktiv Grotesk Light"/>
                        </a:rPr>
                        <a:t>to</a:t>
                      </a:r>
                      <a:r>
                        <a:rPr sz="950" b="0" spc="55" dirty="0">
                          <a:solidFill>
                            <a:srgbClr val="231F20"/>
                          </a:solidFill>
                          <a:latin typeface="Aktiv Grotesk Light"/>
                          <a:cs typeface="Aktiv Grotesk Light"/>
                        </a:rPr>
                        <a:t> </a:t>
                      </a:r>
                      <a:r>
                        <a:rPr sz="950" b="0" spc="20" dirty="0">
                          <a:solidFill>
                            <a:srgbClr val="231F20"/>
                          </a:solidFill>
                          <a:latin typeface="Aktiv Grotesk Light"/>
                          <a:cs typeface="Aktiv Grotesk Light"/>
                        </a:rPr>
                        <a:t>the</a:t>
                      </a:r>
                      <a:r>
                        <a:rPr sz="950" b="0" spc="50" dirty="0">
                          <a:solidFill>
                            <a:srgbClr val="231F20"/>
                          </a:solidFill>
                          <a:latin typeface="Aktiv Grotesk Light"/>
                          <a:cs typeface="Aktiv Grotesk Light"/>
                        </a:rPr>
                        <a:t> </a:t>
                      </a:r>
                      <a:r>
                        <a:rPr sz="950" b="0" spc="20" dirty="0">
                          <a:solidFill>
                            <a:srgbClr val="231F20"/>
                          </a:solidFill>
                          <a:latin typeface="Aktiv Grotesk Light"/>
                          <a:cs typeface="Aktiv Grotesk Light"/>
                        </a:rPr>
                        <a:t>largest</a:t>
                      </a:r>
                      <a:r>
                        <a:rPr sz="950" b="0" spc="55" dirty="0">
                          <a:solidFill>
                            <a:srgbClr val="231F20"/>
                          </a:solidFill>
                          <a:latin typeface="Aktiv Grotesk Light"/>
                          <a:cs typeface="Aktiv Grotesk Light"/>
                        </a:rPr>
                        <a:t> </a:t>
                      </a:r>
                      <a:r>
                        <a:rPr sz="950" b="0" spc="20" dirty="0">
                          <a:solidFill>
                            <a:srgbClr val="231F20"/>
                          </a:solidFill>
                          <a:latin typeface="Aktiv Grotesk Light"/>
                          <a:cs typeface="Aktiv Grotesk Light"/>
                        </a:rPr>
                        <a:t>loss</a:t>
                      </a:r>
                      <a:r>
                        <a:rPr sz="950" b="0" spc="50" dirty="0">
                          <a:solidFill>
                            <a:srgbClr val="231F20"/>
                          </a:solidFill>
                          <a:latin typeface="Aktiv Grotesk Light"/>
                          <a:cs typeface="Aktiv Grotesk Light"/>
                        </a:rPr>
                        <a:t> </a:t>
                      </a:r>
                      <a:r>
                        <a:rPr sz="950" b="0" spc="20" dirty="0">
                          <a:solidFill>
                            <a:srgbClr val="231F20"/>
                          </a:solidFill>
                          <a:latin typeface="Aktiv Grotesk Light"/>
                          <a:cs typeface="Aktiv Grotesk Light"/>
                        </a:rPr>
                        <a:t>of</a:t>
                      </a:r>
                      <a:r>
                        <a:rPr sz="950" b="0" spc="55" dirty="0">
                          <a:solidFill>
                            <a:srgbClr val="231F20"/>
                          </a:solidFill>
                          <a:latin typeface="Aktiv Grotesk Light"/>
                          <a:cs typeface="Aktiv Grotesk Light"/>
                        </a:rPr>
                        <a:t> </a:t>
                      </a:r>
                      <a:r>
                        <a:rPr sz="950" b="0" spc="-10" dirty="0">
                          <a:solidFill>
                            <a:srgbClr val="231F20"/>
                          </a:solidFill>
                          <a:latin typeface="Aktiv Grotesk Light"/>
                          <a:cs typeface="Aktiv Grotesk Light"/>
                        </a:rPr>
                        <a:t>marine </a:t>
                      </a:r>
                      <a:r>
                        <a:rPr sz="950" b="0" spc="10" dirty="0">
                          <a:solidFill>
                            <a:srgbClr val="231F20"/>
                          </a:solidFill>
                          <a:latin typeface="Aktiv Grotesk Light"/>
                          <a:cs typeface="Aktiv Grotesk Light"/>
                        </a:rPr>
                        <a:t>life</a:t>
                      </a:r>
                      <a:r>
                        <a:rPr sz="950" b="0" spc="100" dirty="0">
                          <a:solidFill>
                            <a:srgbClr val="231F20"/>
                          </a:solidFill>
                          <a:latin typeface="Aktiv Grotesk Light"/>
                          <a:cs typeface="Aktiv Grotesk Light"/>
                        </a:rPr>
                        <a:t> </a:t>
                      </a:r>
                      <a:r>
                        <a:rPr sz="950" b="0" spc="10" dirty="0">
                          <a:solidFill>
                            <a:srgbClr val="231F20"/>
                          </a:solidFill>
                          <a:latin typeface="Aktiv Grotesk Light"/>
                          <a:cs typeface="Aktiv Grotesk Light"/>
                        </a:rPr>
                        <a:t>ever</a:t>
                      </a:r>
                      <a:r>
                        <a:rPr sz="950" b="0" spc="100" dirty="0">
                          <a:solidFill>
                            <a:srgbClr val="231F20"/>
                          </a:solidFill>
                          <a:latin typeface="Aktiv Grotesk Light"/>
                          <a:cs typeface="Aktiv Grotesk Light"/>
                        </a:rPr>
                        <a:t> </a:t>
                      </a:r>
                      <a:r>
                        <a:rPr sz="950" b="0" spc="10" dirty="0">
                          <a:solidFill>
                            <a:srgbClr val="231F20"/>
                          </a:solidFill>
                          <a:latin typeface="Aktiv Grotesk Light"/>
                          <a:cs typeface="Aktiv Grotesk Light"/>
                        </a:rPr>
                        <a:t>registered</a:t>
                      </a:r>
                      <a:r>
                        <a:rPr sz="950" b="0" spc="105" dirty="0">
                          <a:solidFill>
                            <a:srgbClr val="231F20"/>
                          </a:solidFill>
                          <a:latin typeface="Aktiv Grotesk Light"/>
                          <a:cs typeface="Aktiv Grotesk Light"/>
                        </a:rPr>
                        <a:t> </a:t>
                      </a:r>
                      <a:r>
                        <a:rPr sz="950" b="0" spc="10" dirty="0">
                          <a:solidFill>
                            <a:srgbClr val="231F20"/>
                          </a:solidFill>
                          <a:latin typeface="Aktiv Grotesk Light"/>
                          <a:cs typeface="Aktiv Grotesk Light"/>
                        </a:rPr>
                        <a:t>from</a:t>
                      </a:r>
                      <a:r>
                        <a:rPr sz="950" b="0" spc="100" dirty="0">
                          <a:solidFill>
                            <a:srgbClr val="231F20"/>
                          </a:solidFill>
                          <a:latin typeface="Aktiv Grotesk Light"/>
                          <a:cs typeface="Aktiv Grotesk Light"/>
                        </a:rPr>
                        <a:t> </a:t>
                      </a:r>
                      <a:r>
                        <a:rPr sz="950" b="0" spc="10" dirty="0">
                          <a:solidFill>
                            <a:srgbClr val="231F20"/>
                          </a:solidFill>
                          <a:latin typeface="Aktiv Grotesk Light"/>
                          <a:cs typeface="Aktiv Grotesk Light"/>
                        </a:rPr>
                        <a:t>an</a:t>
                      </a:r>
                      <a:r>
                        <a:rPr sz="950" b="0" spc="105" dirty="0">
                          <a:solidFill>
                            <a:srgbClr val="231F20"/>
                          </a:solidFill>
                          <a:latin typeface="Aktiv Grotesk Light"/>
                          <a:cs typeface="Aktiv Grotesk Light"/>
                        </a:rPr>
                        <a:t> </a:t>
                      </a:r>
                      <a:r>
                        <a:rPr sz="950" b="0" spc="10" dirty="0">
                          <a:solidFill>
                            <a:srgbClr val="231F20"/>
                          </a:solidFill>
                          <a:latin typeface="Aktiv Grotesk Light"/>
                          <a:cs typeface="Aktiv Grotesk Light"/>
                        </a:rPr>
                        <a:t>oil</a:t>
                      </a:r>
                      <a:r>
                        <a:rPr sz="950" b="0" spc="100" dirty="0">
                          <a:solidFill>
                            <a:srgbClr val="231F20"/>
                          </a:solidFill>
                          <a:latin typeface="Aktiv Grotesk Light"/>
                          <a:cs typeface="Aktiv Grotesk Light"/>
                        </a:rPr>
                        <a:t> </a:t>
                      </a:r>
                      <a:r>
                        <a:rPr sz="950" b="0" spc="10" dirty="0">
                          <a:solidFill>
                            <a:srgbClr val="231F20"/>
                          </a:solidFill>
                          <a:latin typeface="Aktiv Grotesk Light"/>
                          <a:cs typeface="Aktiv Grotesk Light"/>
                        </a:rPr>
                        <a:t>spill.</a:t>
                      </a:r>
                      <a:r>
                        <a:rPr sz="950" b="0" spc="105" dirty="0">
                          <a:solidFill>
                            <a:srgbClr val="231F20"/>
                          </a:solidFill>
                          <a:latin typeface="Aktiv Grotesk Light"/>
                          <a:cs typeface="Aktiv Grotesk Light"/>
                        </a:rPr>
                        <a:t> </a:t>
                      </a:r>
                      <a:r>
                        <a:rPr sz="950" b="0" spc="10" dirty="0">
                          <a:solidFill>
                            <a:srgbClr val="231F20"/>
                          </a:solidFill>
                          <a:latin typeface="Aktiv Grotesk Light"/>
                          <a:cs typeface="Aktiv Grotesk Light"/>
                        </a:rPr>
                        <a:t>Millions</a:t>
                      </a:r>
                      <a:r>
                        <a:rPr sz="950" b="0" spc="100" dirty="0">
                          <a:solidFill>
                            <a:srgbClr val="231F20"/>
                          </a:solidFill>
                          <a:latin typeface="Aktiv Grotesk Light"/>
                          <a:cs typeface="Aktiv Grotesk Light"/>
                        </a:rPr>
                        <a:t> </a:t>
                      </a:r>
                      <a:r>
                        <a:rPr sz="950" b="0" spc="10" dirty="0">
                          <a:solidFill>
                            <a:srgbClr val="231F20"/>
                          </a:solidFill>
                          <a:latin typeface="Aktiv Grotesk Light"/>
                          <a:cs typeface="Aktiv Grotesk Light"/>
                        </a:rPr>
                        <a:t>of</a:t>
                      </a:r>
                      <a:r>
                        <a:rPr sz="950" b="0" spc="105" dirty="0">
                          <a:solidFill>
                            <a:srgbClr val="231F20"/>
                          </a:solidFill>
                          <a:latin typeface="Aktiv Grotesk Light"/>
                          <a:cs typeface="Aktiv Grotesk Light"/>
                        </a:rPr>
                        <a:t> </a:t>
                      </a:r>
                      <a:r>
                        <a:rPr sz="950" b="0" spc="10" dirty="0">
                          <a:solidFill>
                            <a:srgbClr val="231F20"/>
                          </a:solidFill>
                          <a:latin typeface="Aktiv Grotesk Light"/>
                          <a:cs typeface="Aktiv Grotesk Light"/>
                        </a:rPr>
                        <a:t>dead</a:t>
                      </a:r>
                      <a:r>
                        <a:rPr sz="950" b="0" spc="100" dirty="0">
                          <a:solidFill>
                            <a:srgbClr val="231F20"/>
                          </a:solidFill>
                          <a:latin typeface="Aktiv Grotesk Light"/>
                          <a:cs typeface="Aktiv Grotesk Light"/>
                        </a:rPr>
                        <a:t> </a:t>
                      </a:r>
                      <a:r>
                        <a:rPr sz="950" b="0" spc="10" dirty="0">
                          <a:solidFill>
                            <a:srgbClr val="231F20"/>
                          </a:solidFill>
                          <a:latin typeface="Aktiv Grotesk Light"/>
                          <a:cs typeface="Aktiv Grotesk Light"/>
                        </a:rPr>
                        <a:t>sea</a:t>
                      </a:r>
                      <a:r>
                        <a:rPr sz="950" b="0" spc="105" dirty="0">
                          <a:solidFill>
                            <a:srgbClr val="231F20"/>
                          </a:solidFill>
                          <a:latin typeface="Aktiv Grotesk Light"/>
                          <a:cs typeface="Aktiv Grotesk Light"/>
                        </a:rPr>
                        <a:t> </a:t>
                      </a:r>
                      <a:r>
                        <a:rPr sz="950" b="0" spc="10" dirty="0">
                          <a:solidFill>
                            <a:srgbClr val="231F20"/>
                          </a:solidFill>
                          <a:latin typeface="Aktiv Grotesk Light"/>
                          <a:cs typeface="Aktiv Grotesk Light"/>
                        </a:rPr>
                        <a:t>urchins</a:t>
                      </a:r>
                      <a:r>
                        <a:rPr sz="950" b="0" spc="100" dirty="0">
                          <a:solidFill>
                            <a:srgbClr val="231F20"/>
                          </a:solidFill>
                          <a:latin typeface="Aktiv Grotesk Light"/>
                          <a:cs typeface="Aktiv Grotesk Light"/>
                        </a:rPr>
                        <a:t> </a:t>
                      </a:r>
                      <a:r>
                        <a:rPr sz="950" b="0" spc="10" dirty="0">
                          <a:solidFill>
                            <a:srgbClr val="231F20"/>
                          </a:solidFill>
                          <a:latin typeface="Aktiv Grotesk Light"/>
                          <a:cs typeface="Aktiv Grotesk Light"/>
                        </a:rPr>
                        <a:t>and</a:t>
                      </a:r>
                      <a:r>
                        <a:rPr sz="950" b="0" spc="105" dirty="0">
                          <a:solidFill>
                            <a:srgbClr val="231F20"/>
                          </a:solidFill>
                          <a:latin typeface="Aktiv Grotesk Light"/>
                          <a:cs typeface="Aktiv Grotesk Light"/>
                        </a:rPr>
                        <a:t> </a:t>
                      </a:r>
                      <a:r>
                        <a:rPr sz="950" b="0" spc="10" dirty="0">
                          <a:solidFill>
                            <a:srgbClr val="231F20"/>
                          </a:solidFill>
                          <a:latin typeface="Aktiv Grotesk Light"/>
                          <a:cs typeface="Aktiv Grotesk Light"/>
                        </a:rPr>
                        <a:t>mollusks</a:t>
                      </a:r>
                      <a:r>
                        <a:rPr sz="950" b="0" spc="100" dirty="0">
                          <a:solidFill>
                            <a:srgbClr val="231F20"/>
                          </a:solidFill>
                          <a:latin typeface="Aktiv Grotesk Light"/>
                          <a:cs typeface="Aktiv Grotesk Light"/>
                        </a:rPr>
                        <a:t> </a:t>
                      </a:r>
                      <a:r>
                        <a:rPr sz="950" b="0" spc="10" dirty="0">
                          <a:solidFill>
                            <a:srgbClr val="231F20"/>
                          </a:solidFill>
                          <a:latin typeface="Aktiv Grotesk Light"/>
                          <a:cs typeface="Aktiv Grotesk Light"/>
                        </a:rPr>
                        <a:t>washed</a:t>
                      </a:r>
                      <a:r>
                        <a:rPr sz="950" b="0" spc="105" dirty="0">
                          <a:solidFill>
                            <a:srgbClr val="231F20"/>
                          </a:solidFill>
                          <a:latin typeface="Aktiv Grotesk Light"/>
                          <a:cs typeface="Aktiv Grotesk Light"/>
                        </a:rPr>
                        <a:t> </a:t>
                      </a:r>
                      <a:r>
                        <a:rPr sz="950" b="0" spc="10" dirty="0">
                          <a:solidFill>
                            <a:srgbClr val="231F20"/>
                          </a:solidFill>
                          <a:latin typeface="Aktiv Grotesk Light"/>
                          <a:cs typeface="Aktiv Grotesk Light"/>
                        </a:rPr>
                        <a:t>ashore</a:t>
                      </a:r>
                      <a:r>
                        <a:rPr sz="950" b="0" spc="100" dirty="0">
                          <a:solidFill>
                            <a:srgbClr val="231F20"/>
                          </a:solidFill>
                          <a:latin typeface="Aktiv Grotesk Light"/>
                          <a:cs typeface="Aktiv Grotesk Light"/>
                        </a:rPr>
                        <a:t> </a:t>
                      </a:r>
                      <a:r>
                        <a:rPr sz="950" b="0" spc="10" dirty="0">
                          <a:solidFill>
                            <a:srgbClr val="231F20"/>
                          </a:solidFill>
                          <a:latin typeface="Aktiv Grotesk Light"/>
                          <a:cs typeface="Aktiv Grotesk Light"/>
                        </a:rPr>
                        <a:t>after</a:t>
                      </a:r>
                      <a:r>
                        <a:rPr sz="950" b="0" spc="105" dirty="0">
                          <a:solidFill>
                            <a:srgbClr val="231F20"/>
                          </a:solidFill>
                          <a:latin typeface="Aktiv Grotesk Light"/>
                          <a:cs typeface="Aktiv Grotesk Light"/>
                        </a:rPr>
                        <a:t> </a:t>
                      </a:r>
                      <a:r>
                        <a:rPr sz="950" b="0" spc="10" dirty="0">
                          <a:solidFill>
                            <a:srgbClr val="231F20"/>
                          </a:solidFill>
                          <a:latin typeface="Aktiv Grotesk Light"/>
                          <a:cs typeface="Aktiv Grotesk Light"/>
                        </a:rPr>
                        <a:t>the</a:t>
                      </a:r>
                      <a:r>
                        <a:rPr sz="950" b="0" spc="100" dirty="0">
                          <a:solidFill>
                            <a:srgbClr val="231F20"/>
                          </a:solidFill>
                          <a:latin typeface="Aktiv Grotesk Light"/>
                          <a:cs typeface="Aktiv Grotesk Light"/>
                        </a:rPr>
                        <a:t> </a:t>
                      </a:r>
                      <a:r>
                        <a:rPr sz="950" b="0" spc="-10" dirty="0">
                          <a:solidFill>
                            <a:srgbClr val="231F20"/>
                          </a:solidFill>
                          <a:latin typeface="Aktiv Grotesk Light"/>
                          <a:cs typeface="Aktiv Grotesk Light"/>
                        </a:rPr>
                        <a:t>event. </a:t>
                      </a:r>
                      <a:r>
                        <a:rPr sz="950" b="0" spc="20" dirty="0">
                          <a:solidFill>
                            <a:srgbClr val="231F20"/>
                          </a:solidFill>
                          <a:latin typeface="Aktiv Grotesk Light"/>
                          <a:cs typeface="Aktiv Grotesk Light"/>
                        </a:rPr>
                        <a:t>More</a:t>
                      </a:r>
                      <a:r>
                        <a:rPr sz="950" b="0" spc="55" dirty="0">
                          <a:solidFill>
                            <a:srgbClr val="231F20"/>
                          </a:solidFill>
                          <a:latin typeface="Aktiv Grotesk Light"/>
                          <a:cs typeface="Aktiv Grotesk Light"/>
                        </a:rPr>
                        <a:t> </a:t>
                      </a:r>
                      <a:r>
                        <a:rPr sz="950" b="0" spc="20" dirty="0">
                          <a:solidFill>
                            <a:srgbClr val="231F20"/>
                          </a:solidFill>
                          <a:latin typeface="Aktiv Grotesk Light"/>
                          <a:cs typeface="Aktiv Grotesk Light"/>
                        </a:rPr>
                        <a:t>than</a:t>
                      </a:r>
                      <a:r>
                        <a:rPr sz="950" b="0" spc="60" dirty="0">
                          <a:solidFill>
                            <a:srgbClr val="231F20"/>
                          </a:solidFill>
                          <a:latin typeface="Aktiv Grotesk Light"/>
                          <a:cs typeface="Aktiv Grotesk Light"/>
                        </a:rPr>
                        <a:t> </a:t>
                      </a:r>
                      <a:r>
                        <a:rPr sz="950" b="0" spc="20" dirty="0">
                          <a:solidFill>
                            <a:srgbClr val="231F20"/>
                          </a:solidFill>
                          <a:latin typeface="Aktiv Grotesk Light"/>
                          <a:cs typeface="Aktiv Grotesk Light"/>
                        </a:rPr>
                        <a:t>20,000</a:t>
                      </a:r>
                      <a:r>
                        <a:rPr sz="950" b="0" spc="60" dirty="0">
                          <a:solidFill>
                            <a:srgbClr val="231F20"/>
                          </a:solidFill>
                          <a:latin typeface="Aktiv Grotesk Light"/>
                          <a:cs typeface="Aktiv Grotesk Light"/>
                        </a:rPr>
                        <a:t> </a:t>
                      </a:r>
                      <a:r>
                        <a:rPr sz="950" b="0" spc="20" dirty="0">
                          <a:solidFill>
                            <a:srgbClr val="231F20"/>
                          </a:solidFill>
                          <a:latin typeface="Aktiv Grotesk Light"/>
                          <a:cs typeface="Aktiv Grotesk Light"/>
                        </a:rPr>
                        <a:t>dead</a:t>
                      </a:r>
                      <a:r>
                        <a:rPr sz="950" b="0" spc="60" dirty="0">
                          <a:solidFill>
                            <a:srgbClr val="231F20"/>
                          </a:solidFill>
                          <a:latin typeface="Aktiv Grotesk Light"/>
                          <a:cs typeface="Aktiv Grotesk Light"/>
                        </a:rPr>
                        <a:t> </a:t>
                      </a:r>
                      <a:r>
                        <a:rPr sz="950" b="0" spc="20" dirty="0">
                          <a:solidFill>
                            <a:srgbClr val="231F20"/>
                          </a:solidFill>
                          <a:latin typeface="Aktiv Grotesk Light"/>
                          <a:cs typeface="Aktiv Grotesk Light"/>
                        </a:rPr>
                        <a:t>birds</a:t>
                      </a:r>
                      <a:r>
                        <a:rPr sz="950" b="0" spc="60" dirty="0">
                          <a:solidFill>
                            <a:srgbClr val="231F20"/>
                          </a:solidFill>
                          <a:latin typeface="Aktiv Grotesk Light"/>
                          <a:cs typeface="Aktiv Grotesk Light"/>
                        </a:rPr>
                        <a:t> </a:t>
                      </a:r>
                      <a:r>
                        <a:rPr sz="950" b="0" spc="20" dirty="0">
                          <a:solidFill>
                            <a:srgbClr val="231F20"/>
                          </a:solidFill>
                          <a:latin typeface="Aktiv Grotesk Light"/>
                          <a:cs typeface="Aktiv Grotesk Light"/>
                        </a:rPr>
                        <a:t>were</a:t>
                      </a:r>
                      <a:r>
                        <a:rPr sz="950" b="0" spc="60" dirty="0">
                          <a:solidFill>
                            <a:srgbClr val="231F20"/>
                          </a:solidFill>
                          <a:latin typeface="Aktiv Grotesk Light"/>
                          <a:cs typeface="Aktiv Grotesk Light"/>
                        </a:rPr>
                        <a:t> </a:t>
                      </a:r>
                      <a:r>
                        <a:rPr sz="950" b="0" spc="20" dirty="0">
                          <a:solidFill>
                            <a:srgbClr val="231F20"/>
                          </a:solidFill>
                          <a:latin typeface="Aktiv Grotesk Light"/>
                          <a:cs typeface="Aktiv Grotesk Light"/>
                        </a:rPr>
                        <a:t>recovered,</a:t>
                      </a:r>
                      <a:r>
                        <a:rPr sz="950" b="0" spc="60" dirty="0">
                          <a:solidFill>
                            <a:srgbClr val="231F20"/>
                          </a:solidFill>
                          <a:latin typeface="Aktiv Grotesk Light"/>
                          <a:cs typeface="Aktiv Grotesk Light"/>
                        </a:rPr>
                        <a:t> </a:t>
                      </a:r>
                      <a:r>
                        <a:rPr sz="950" b="0" spc="20" dirty="0">
                          <a:solidFill>
                            <a:srgbClr val="231F20"/>
                          </a:solidFill>
                          <a:latin typeface="Aktiv Grotesk Light"/>
                          <a:cs typeface="Aktiv Grotesk Light"/>
                        </a:rPr>
                        <a:t>and</a:t>
                      </a:r>
                      <a:r>
                        <a:rPr sz="950" b="0" spc="60" dirty="0">
                          <a:solidFill>
                            <a:srgbClr val="231F20"/>
                          </a:solidFill>
                          <a:latin typeface="Aktiv Grotesk Light"/>
                          <a:cs typeface="Aktiv Grotesk Light"/>
                        </a:rPr>
                        <a:t> </a:t>
                      </a:r>
                      <a:r>
                        <a:rPr sz="950" b="0" spc="20" dirty="0">
                          <a:solidFill>
                            <a:srgbClr val="231F20"/>
                          </a:solidFill>
                          <a:latin typeface="Aktiv Grotesk Light"/>
                          <a:cs typeface="Aktiv Grotesk Light"/>
                        </a:rPr>
                        <a:t>dead</a:t>
                      </a:r>
                      <a:r>
                        <a:rPr sz="950" b="0" spc="60" dirty="0">
                          <a:solidFill>
                            <a:srgbClr val="231F20"/>
                          </a:solidFill>
                          <a:latin typeface="Aktiv Grotesk Light"/>
                          <a:cs typeface="Aktiv Grotesk Light"/>
                        </a:rPr>
                        <a:t> </a:t>
                      </a:r>
                      <a:r>
                        <a:rPr sz="950" b="0" spc="20" dirty="0">
                          <a:solidFill>
                            <a:srgbClr val="231F20"/>
                          </a:solidFill>
                          <a:latin typeface="Aktiv Grotesk Light"/>
                          <a:cs typeface="Aktiv Grotesk Light"/>
                        </a:rPr>
                        <a:t>oysters</a:t>
                      </a:r>
                      <a:r>
                        <a:rPr sz="950" b="0" spc="60" dirty="0">
                          <a:solidFill>
                            <a:srgbClr val="231F20"/>
                          </a:solidFill>
                          <a:latin typeface="Aktiv Grotesk Light"/>
                          <a:cs typeface="Aktiv Grotesk Light"/>
                        </a:rPr>
                        <a:t> </a:t>
                      </a:r>
                      <a:r>
                        <a:rPr sz="950" b="0" spc="20" dirty="0">
                          <a:solidFill>
                            <a:srgbClr val="231F20"/>
                          </a:solidFill>
                          <a:latin typeface="Aktiv Grotesk Light"/>
                          <a:cs typeface="Aktiv Grotesk Light"/>
                        </a:rPr>
                        <a:t>were</a:t>
                      </a:r>
                      <a:r>
                        <a:rPr sz="950" b="0" spc="60" dirty="0">
                          <a:solidFill>
                            <a:srgbClr val="231F20"/>
                          </a:solidFill>
                          <a:latin typeface="Aktiv Grotesk Light"/>
                          <a:cs typeface="Aktiv Grotesk Light"/>
                        </a:rPr>
                        <a:t> </a:t>
                      </a:r>
                      <a:r>
                        <a:rPr sz="950" b="0" spc="20" dirty="0">
                          <a:solidFill>
                            <a:srgbClr val="231F20"/>
                          </a:solidFill>
                          <a:latin typeface="Aktiv Grotesk Light"/>
                          <a:cs typeface="Aktiv Grotesk Light"/>
                        </a:rPr>
                        <a:t>approximated</a:t>
                      </a:r>
                      <a:r>
                        <a:rPr sz="950" b="0" spc="60" dirty="0">
                          <a:solidFill>
                            <a:srgbClr val="231F20"/>
                          </a:solidFill>
                          <a:latin typeface="Aktiv Grotesk Light"/>
                          <a:cs typeface="Aktiv Grotesk Light"/>
                        </a:rPr>
                        <a:t> </a:t>
                      </a:r>
                      <a:r>
                        <a:rPr sz="950" b="0" spc="20" dirty="0">
                          <a:solidFill>
                            <a:srgbClr val="231F20"/>
                          </a:solidFill>
                          <a:latin typeface="Aktiv Grotesk Light"/>
                          <a:cs typeface="Aktiv Grotesk Light"/>
                        </a:rPr>
                        <a:t>at</a:t>
                      </a:r>
                      <a:r>
                        <a:rPr sz="950" b="0" spc="60" dirty="0">
                          <a:solidFill>
                            <a:srgbClr val="231F20"/>
                          </a:solidFill>
                          <a:latin typeface="Aktiv Grotesk Light"/>
                          <a:cs typeface="Aktiv Grotesk Light"/>
                        </a:rPr>
                        <a:t> </a:t>
                      </a:r>
                      <a:r>
                        <a:rPr sz="950" b="0" spc="20" dirty="0">
                          <a:solidFill>
                            <a:srgbClr val="231F20"/>
                          </a:solidFill>
                          <a:latin typeface="Aktiv Grotesk Light"/>
                          <a:cs typeface="Aktiv Grotesk Light"/>
                        </a:rPr>
                        <a:t>9,000</a:t>
                      </a:r>
                      <a:r>
                        <a:rPr sz="950" b="0" spc="60" dirty="0">
                          <a:solidFill>
                            <a:srgbClr val="231F20"/>
                          </a:solidFill>
                          <a:latin typeface="Aktiv Grotesk Light"/>
                          <a:cs typeface="Aktiv Grotesk Light"/>
                        </a:rPr>
                        <a:t> </a:t>
                      </a:r>
                      <a:r>
                        <a:rPr sz="950" b="0" spc="-10" dirty="0">
                          <a:solidFill>
                            <a:srgbClr val="231F20"/>
                          </a:solidFill>
                          <a:latin typeface="Aktiv Grotesk Light"/>
                          <a:cs typeface="Aktiv Grotesk Light"/>
                        </a:rPr>
                        <a:t>tons.</a:t>
                      </a:r>
                      <a:endParaRPr sz="950" dirty="0">
                        <a:latin typeface="Aktiv Grotesk Light"/>
                        <a:cs typeface="Aktiv Grotesk Light"/>
                      </a:endParaRPr>
                    </a:p>
                  </a:txBody>
                  <a:tcPr marL="0" marR="0" marT="33019" marB="0">
                    <a:lnB w="19050">
                      <a:solidFill>
                        <a:srgbClr val="C2DCDF"/>
                      </a:solidFill>
                      <a:prstDash val="solid"/>
                    </a:lnB>
                  </a:tcPr>
                </a:tc>
                <a:extLst>
                  <a:ext uri="{0D108BD9-81ED-4DB2-BD59-A6C34878D82A}">
                    <a16:rowId xmlns:a16="http://schemas.microsoft.com/office/drawing/2014/main" val="10004"/>
                  </a:ext>
                </a:extLst>
              </a:tr>
            </a:tbl>
          </a:graphicData>
        </a:graphic>
      </p:graphicFrame>
      <p:sp>
        <p:nvSpPr>
          <p:cNvPr id="4" name="Title 3"/>
          <p:cNvSpPr>
            <a:spLocks noGrp="1"/>
          </p:cNvSpPr>
          <p:nvPr>
            <p:ph type="title"/>
          </p:nvPr>
        </p:nvSpPr>
        <p:spPr>
          <a:xfrm>
            <a:off x="0" y="0"/>
            <a:ext cx="12192000" cy="369332"/>
          </a:xfrm>
        </p:spPr>
        <p:txBody>
          <a:bodyPr/>
          <a:lstStyle/>
          <a:p>
            <a:r>
              <a:rPr lang="en-US" b="1" dirty="0"/>
              <a:t>TABLE 2.1 </a:t>
            </a:r>
            <a:r>
              <a:rPr lang="en-US" dirty="0" smtClean="0"/>
              <a:t>(Continued)</a:t>
            </a:r>
            <a:endParaRPr lang="en-IN" dirty="0"/>
          </a:p>
        </p:txBody>
      </p:sp>
    </p:spTree>
    <p:extLst>
      <p:ext uri="{BB962C8B-B14F-4D97-AF65-F5344CB8AC3E}">
        <p14:creationId xmlns:p14="http://schemas.microsoft.com/office/powerpoint/2010/main" val="423794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17</a:t>
            </a:r>
            <a:endParaRPr lang="en-IN" dirty="0"/>
          </a:p>
        </p:txBody>
      </p:sp>
      <p:pic>
        <p:nvPicPr>
          <p:cNvPr id="2" name="Picture 1" descr="A photo of Michael Soulé.&#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6638" y="946602"/>
            <a:ext cx="5138724" cy="4964797"/>
          </a:xfrm>
          <a:prstGeom prst="rect">
            <a:avLst/>
          </a:prstGeom>
        </p:spPr>
      </p:pic>
    </p:spTree>
    <p:extLst>
      <p:ext uri="{BB962C8B-B14F-4D97-AF65-F5344CB8AC3E}">
        <p14:creationId xmlns:p14="http://schemas.microsoft.com/office/powerpoint/2010/main" val="16261652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369332"/>
          </a:xfrm>
        </p:spPr>
        <p:txBody>
          <a:bodyPr/>
          <a:lstStyle/>
          <a:p>
            <a:r>
              <a:rPr lang="en-US" b="1" dirty="0"/>
              <a:t>Figure 2.8 </a:t>
            </a:r>
            <a:r>
              <a:rPr lang="en-US" dirty="0"/>
              <a:t>The growing interdisciplinary nature of conservation biology. </a:t>
            </a:r>
            <a:endParaRPr lang="en-IN" dirty="0"/>
          </a:p>
        </p:txBody>
      </p:sp>
      <p:pic>
        <p:nvPicPr>
          <p:cNvPr id="2" name="Picture 1" descr="A raidal diagram illustrates the growing interdisciplinary nature of conservation biology. Biological sciences example, biology, botany, ecology, evolution, genetics, systematics, taxonomy, zoology. Resource management example, forestry, fisheries, wildlife, range science. Social sciences example, anthropology, economics, geography, political science, psychology, sociology. Humanities example, arts, communication, ethics, history, law, literature, philosophy. Engineering example, agriculture, environmental, geotechnical. Physical sciences example, chemistry, geology, physics, earth science&#10;" title="Figure 2.8 The growing interdisciplinary nature of conservation biology.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9038" y="751983"/>
            <a:ext cx="8013925" cy="5354034"/>
          </a:xfrm>
          <a:prstGeom prst="rect">
            <a:avLst/>
          </a:prstGeom>
        </p:spPr>
      </p:pic>
    </p:spTree>
    <p:extLst>
      <p:ext uri="{BB962C8B-B14F-4D97-AF65-F5344CB8AC3E}">
        <p14:creationId xmlns:p14="http://schemas.microsoft.com/office/powerpoint/2010/main" val="3184739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646331"/>
          </a:xfrm>
        </p:spPr>
        <p:txBody>
          <a:bodyPr/>
          <a:lstStyle/>
          <a:p>
            <a:r>
              <a:rPr lang="en-US" b="1" dirty="0"/>
              <a:t>Figure 2.9 </a:t>
            </a:r>
            <a:r>
              <a:rPr lang="en-US" dirty="0"/>
              <a:t>Three distinct views of conservation. (Top) Conservation as environmentalism. (Middle) Conservation as a normative </a:t>
            </a:r>
            <a:r>
              <a:rPr lang="en-IN" dirty="0"/>
              <a:t>discipline. (Bottom) Conservation as a positive discipline.</a:t>
            </a:r>
          </a:p>
        </p:txBody>
      </p:sp>
      <p:pic>
        <p:nvPicPr>
          <p:cNvPr id="2" name="Picture 1" descr="A set of three images with text show different forms of conservation. The first image shows a group of protesters with poster and banners. One banner with world map on it reads, love water, not oil. The text next to it reads, Environmentalism: Motivations- Humans are destroying nature. Destruction of nature is bad. We must save us from ourselves. Inferences- Philosophical and ethical arguments. Focus on intrinsic values of nature. The second image is of two rhinos in the open space, being guarded by two gunmen standing on their either side. The text next to it reads, A normative discipline or subjective, value based: Motivation- Humans activities are changing the planet. Environmental change is endangering biodiversity. Loss of biodiversity is bad. Inferences- Focus on both intrinsic and utilitarian values of nature, Science used to justify conservation and guide management. The third image shows a volunteer holding a turtle on shore of beach while a woman, toddler, and a young girl watch it. The text reads, A positive discipline or objective, evidence based: Motivation- Humans activities are changing the planet. Change is neither good nor bad, it just leads to societal trade-offs. Trade-offs can be quantified with data. Inferences- Science used to quantify trade-offs and help guide management, Structured decision making integrates science with human values.&#10;" title="Figure 2.9 Three distinct views of conservation. (Top) Conservation as environmentalism. (Middle) Conservation as a normative discipline. (Bottom) Conservation as a positive disciplin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318" y="781502"/>
            <a:ext cx="6349365" cy="5658554"/>
          </a:xfrm>
          <a:prstGeom prst="rect">
            <a:avLst/>
          </a:prstGeom>
        </p:spPr>
      </p:pic>
    </p:spTree>
    <p:extLst>
      <p:ext uri="{BB962C8B-B14F-4D97-AF65-F5344CB8AC3E}">
        <p14:creationId xmlns:p14="http://schemas.microsoft.com/office/powerpoint/2010/main" val="2511365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2</a:t>
            </a:r>
            <a:endParaRPr lang="en-IN" dirty="0"/>
          </a:p>
        </p:txBody>
      </p:sp>
      <p:pic>
        <p:nvPicPr>
          <p:cNvPr id="2" name="Picture 1" descr="A photo of a salamande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6996" y="676459"/>
            <a:ext cx="6958008" cy="5505083"/>
          </a:xfrm>
          <a:prstGeom prst="rect">
            <a:avLst/>
          </a:prstGeom>
        </p:spPr>
      </p:pic>
    </p:spTree>
    <p:extLst>
      <p:ext uri="{BB962C8B-B14F-4D97-AF65-F5344CB8AC3E}">
        <p14:creationId xmlns:p14="http://schemas.microsoft.com/office/powerpoint/2010/main" val="1162091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369332"/>
          </a:xfrm>
        </p:spPr>
        <p:txBody>
          <a:bodyPr/>
          <a:lstStyle/>
          <a:p>
            <a:r>
              <a:rPr lang="en-US" b="1" dirty="0"/>
              <a:t>Figure 2.1 </a:t>
            </a:r>
            <a:r>
              <a:rPr lang="en-US" dirty="0"/>
              <a:t>Human impacts on biodiversity are not just a modern phenomenon. </a:t>
            </a:r>
            <a:endParaRPr lang="en-IN" dirty="0"/>
          </a:p>
        </p:txBody>
      </p:sp>
      <p:pic>
        <p:nvPicPr>
          <p:cNvPr id="2" name="Picture 1" descr="Three different paintings show the impact of humans on the biodiversity. The first painting is of a giant mammoth being surrounded and attacked by tribes of humans holding spears. The second painting is of a man hiding behind a tree with a spear and trying to attack a moa bird. There is another bird little away from it too. The third painting is of a ferocious tiger roaring with huge two front teeth.&#10;" title="Figure 2.1 Human impacts on biodiversity are not just a modern phenomenon.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529" y="2189643"/>
            <a:ext cx="10640943" cy="2478715"/>
          </a:xfrm>
          <a:prstGeom prst="rect">
            <a:avLst/>
          </a:prstGeom>
        </p:spPr>
      </p:pic>
    </p:spTree>
    <p:extLst>
      <p:ext uri="{BB962C8B-B14F-4D97-AF65-F5344CB8AC3E}">
        <p14:creationId xmlns:p14="http://schemas.microsoft.com/office/powerpoint/2010/main" val="4187358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369332"/>
          </a:xfrm>
        </p:spPr>
        <p:txBody>
          <a:bodyPr/>
          <a:lstStyle/>
          <a:p>
            <a:r>
              <a:rPr lang="en-US" b="1" dirty="0"/>
              <a:t>Figure 2.2 </a:t>
            </a:r>
            <a:r>
              <a:rPr lang="en-US" dirty="0"/>
              <a:t>Many traditional societies </a:t>
            </a:r>
            <a:r>
              <a:rPr lang="en-IN" dirty="0"/>
              <a:t>espoused conservationist ideals in </a:t>
            </a:r>
            <a:r>
              <a:rPr lang="en-US" dirty="0"/>
              <a:t>their belief systems. </a:t>
            </a:r>
          </a:p>
        </p:txBody>
      </p:sp>
      <p:pic>
        <p:nvPicPr>
          <p:cNvPr id="2" name="Picture 1" descr="A photo shows an unusual figurine with three heads, with a heart in the middle, and two hands holding two small beings.&#10;" title="Figure 2.2 Many traditional societies espoused conservationist ideals in their belief systems.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7638" y="580294"/>
            <a:ext cx="3616725" cy="5697413"/>
          </a:xfrm>
          <a:prstGeom prst="rect">
            <a:avLst/>
          </a:prstGeom>
        </p:spPr>
      </p:pic>
    </p:spTree>
    <p:extLst>
      <p:ext uri="{BB962C8B-B14F-4D97-AF65-F5344CB8AC3E}">
        <p14:creationId xmlns:p14="http://schemas.microsoft.com/office/powerpoint/2010/main" val="628022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646331"/>
          </a:xfrm>
        </p:spPr>
        <p:txBody>
          <a:bodyPr/>
          <a:lstStyle/>
          <a:p>
            <a:r>
              <a:rPr lang="en-US" b="1" dirty="0"/>
              <a:t>Figure 2.3 </a:t>
            </a:r>
            <a:r>
              <a:rPr lang="en-US" dirty="0"/>
              <a:t>The </a:t>
            </a:r>
            <a:r>
              <a:rPr lang="en-US" dirty="0" err="1"/>
              <a:t>Qingyin</a:t>
            </a:r>
            <a:r>
              <a:rPr lang="en-US" dirty="0"/>
              <a:t> Pavilion is located in Mount </a:t>
            </a:r>
            <a:r>
              <a:rPr lang="en-US" dirty="0" err="1"/>
              <a:t>Emei</a:t>
            </a:r>
            <a:r>
              <a:rPr lang="en-US" dirty="0"/>
              <a:t>, which is one of  China’s Four Sacred Buddhist Mountains that are regarded as places of enlightenment. </a:t>
            </a:r>
          </a:p>
        </p:txBody>
      </p:sp>
      <p:pic>
        <p:nvPicPr>
          <p:cNvPr id="2" name="Picture 1" descr="A photo shows a pagoda next to a u shaped bridge over a waterfall. The pagoda is located amidst thick greenery all around.&#10;" title="Figure 2.3 The Qingyin Pavilion is located in Mount Emei, which is one of  China’s Four Sacred Buddhist Mountains that are regarded as places of enlightenment.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5713" y="822458"/>
            <a:ext cx="8180573" cy="5453716"/>
          </a:xfrm>
          <a:prstGeom prst="rect">
            <a:avLst/>
          </a:prstGeom>
        </p:spPr>
      </p:pic>
    </p:spTree>
    <p:extLst>
      <p:ext uri="{BB962C8B-B14F-4D97-AF65-F5344CB8AC3E}">
        <p14:creationId xmlns:p14="http://schemas.microsoft.com/office/powerpoint/2010/main" val="830937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369332"/>
          </a:xfrm>
        </p:spPr>
        <p:txBody>
          <a:bodyPr/>
          <a:lstStyle/>
          <a:p>
            <a:r>
              <a:rPr lang="en-US" b="1" dirty="0"/>
              <a:t>Figure 2.4 </a:t>
            </a:r>
            <a:r>
              <a:rPr lang="en-US" dirty="0"/>
              <a:t>(A) </a:t>
            </a:r>
            <a:r>
              <a:rPr lang="en-US" dirty="0" err="1"/>
              <a:t>Roelandt</a:t>
            </a:r>
            <a:r>
              <a:rPr lang="en-US" dirty="0"/>
              <a:t> </a:t>
            </a:r>
            <a:r>
              <a:rPr lang="en-US" dirty="0" err="1"/>
              <a:t>Savery’s</a:t>
            </a:r>
            <a:r>
              <a:rPr lang="en-US" dirty="0"/>
              <a:t> figure of the dodo in his picture of the fall of Adam, in the Royal Gallery at Berlin. </a:t>
            </a:r>
          </a:p>
        </p:txBody>
      </p:sp>
      <p:pic>
        <p:nvPicPr>
          <p:cNvPr id="2" name="Picture 1" descr="A set of images A and B shows a painting and an image. A shows a painting of the extinct bird dodo, and a stone next to it, with Roelandt Savery 1626 written on it. Image B is a photo of bison standing under a tree on a snowy day.&#10;" title="Figure 2.4 (A) Roelandt Savery’s figure of the dodo in his picture of the fall of Adam, in the Royal Gallery at Berlin.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214" y="1324362"/>
            <a:ext cx="10183573" cy="4209277"/>
          </a:xfrm>
          <a:prstGeom prst="rect">
            <a:avLst/>
          </a:prstGeom>
        </p:spPr>
      </p:pic>
    </p:spTree>
    <p:extLst>
      <p:ext uri="{BB962C8B-B14F-4D97-AF65-F5344CB8AC3E}">
        <p14:creationId xmlns:p14="http://schemas.microsoft.com/office/powerpoint/2010/main" val="62909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646331"/>
          </a:xfrm>
        </p:spPr>
        <p:txBody>
          <a:bodyPr/>
          <a:lstStyle/>
          <a:p>
            <a:r>
              <a:rPr lang="en-US" b="1" dirty="0"/>
              <a:t>Figure 2.5 </a:t>
            </a:r>
            <a:r>
              <a:rPr lang="en-US" dirty="0"/>
              <a:t>The astounding beauty </a:t>
            </a:r>
            <a:r>
              <a:rPr lang="en-IN" dirty="0"/>
              <a:t>and unique geothermal features </a:t>
            </a:r>
            <a:r>
              <a:rPr lang="en-US" dirty="0"/>
              <a:t>of Yellowstone contributed to it becoming the first national park in the United States. </a:t>
            </a:r>
          </a:p>
        </p:txBody>
      </p:sp>
      <p:pic>
        <p:nvPicPr>
          <p:cNvPr id="2" name="Picture 1" descr="A photo shows a hole in the earth with green color around it. Around it is a bright yellow irregular ring. This is amidst an open area surrounded by greenery all around.&#10;" title="Figure 2.5 The astounding beauty and unique geothermal features of Yellowstone contributed to it becoming the first national park in the United States.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6212" y="849457"/>
            <a:ext cx="8099577" cy="5399719"/>
          </a:xfrm>
          <a:prstGeom prst="rect">
            <a:avLst/>
          </a:prstGeom>
        </p:spPr>
      </p:pic>
    </p:spTree>
    <p:extLst>
      <p:ext uri="{BB962C8B-B14F-4D97-AF65-F5344CB8AC3E}">
        <p14:creationId xmlns:p14="http://schemas.microsoft.com/office/powerpoint/2010/main" val="2545435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8</a:t>
            </a:r>
            <a:endParaRPr lang="en-IN" dirty="0"/>
          </a:p>
        </p:txBody>
      </p:sp>
      <p:pic>
        <p:nvPicPr>
          <p:cNvPr id="2" name="Picture 1" descr="A photo shows an underwater view of different types of fishes floating past the coral reefs.&#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5509" y="802006"/>
            <a:ext cx="7880982" cy="5253988"/>
          </a:xfrm>
          <a:prstGeom prst="rect">
            <a:avLst/>
          </a:prstGeom>
        </p:spPr>
      </p:pic>
    </p:spTree>
    <p:extLst>
      <p:ext uri="{BB962C8B-B14F-4D97-AF65-F5344CB8AC3E}">
        <p14:creationId xmlns:p14="http://schemas.microsoft.com/office/powerpoint/2010/main" val="3836020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369332"/>
          </a:xfrm>
        </p:spPr>
        <p:txBody>
          <a:bodyPr/>
          <a:lstStyle/>
          <a:p>
            <a:r>
              <a:rPr lang="en-US" b="1" dirty="0"/>
              <a:t>Figure 2.6 </a:t>
            </a:r>
            <a:r>
              <a:rPr lang="en-US" dirty="0"/>
              <a:t>Examples of overexploitation of nature by white </a:t>
            </a:r>
            <a:r>
              <a:rPr lang="en-IN" dirty="0"/>
              <a:t>European </a:t>
            </a:r>
            <a:r>
              <a:rPr lang="en-US" dirty="0"/>
              <a:t>colonists: </a:t>
            </a:r>
          </a:p>
        </p:txBody>
      </p:sp>
      <p:pic>
        <p:nvPicPr>
          <p:cNvPr id="2" name="Picture 1" descr="A set of three images shows the heights of human exploitation. Image A is of a man seated with furs hanging behind him, and remains around. Image B shows a man standing on a huge mountain of bones, and another man standing at its foot. Image C shows a tall pile of logs of wood stacked on another. There are people standing on it and all around it on a barren land. There are some buildings in distance.&#10;" title="Figure 2.6 Examples of overexploitation of nature by white European colonists: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7562" y="724537"/>
            <a:ext cx="8836876" cy="5408926"/>
          </a:xfrm>
          <a:prstGeom prst="rect">
            <a:avLst/>
          </a:prstGeom>
        </p:spPr>
      </p:pic>
    </p:spTree>
    <p:extLst>
      <p:ext uri="{BB962C8B-B14F-4D97-AF65-F5344CB8AC3E}">
        <p14:creationId xmlns:p14="http://schemas.microsoft.com/office/powerpoint/2010/main" val="3843053786"/>
      </p:ext>
    </p:extLst>
  </p:cSld>
  <p:clrMapOvr>
    <a:masterClrMapping/>
  </p:clrMapOvr>
</p:sld>
</file>

<file path=ppt/theme/theme1.xml><?xml version="1.0" encoding="utf-8"?>
<a:theme xmlns:a="http://schemas.openxmlformats.org/drawingml/2006/main" name="Text Content Templat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xford Template 2020-05-05" id="{B78F6A64-C076-4E15-90E5-9A59F0E29698}" vid="{18DFF3BF-7F46-4B14-BD35-A03A29764567}"/>
    </a:ext>
  </a:extLst>
</a:theme>
</file>

<file path=ppt/theme/theme2.xml><?xml version="1.0" encoding="utf-8"?>
<a:theme xmlns:a="http://schemas.openxmlformats.org/drawingml/2006/main" name="Figure-Only Templat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xford Template 2020-05-05" id="{B78F6A64-C076-4E15-90E5-9A59F0E29698}" vid="{18DFF3BF-7F46-4B14-BD35-A03A2976456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8900F5E31C89A48940A57403082843D" ma:contentTypeVersion="21" ma:contentTypeDescription="Create a new document." ma:contentTypeScope="" ma:versionID="e01f1bea4eea15a4ab808c7b93f055c4">
  <xsd:schema xmlns:xsd="http://www.w3.org/2001/XMLSchema" xmlns:xs="http://www.w3.org/2001/XMLSchema" xmlns:p="http://schemas.microsoft.com/office/2006/metadata/properties" xmlns:ns1="http://schemas.microsoft.com/sharepoint/v3" xmlns:ns2="37b7e42e-eaac-4c0c-b7ab-65d932e301c3" xmlns:ns3="7c20e60f-09c9-4b20-a5fa-550b7d980542" targetNamespace="http://schemas.microsoft.com/office/2006/metadata/properties" ma:root="true" ma:fieldsID="28466d567d11318e3f496e19d5c5c29c" ns1:_="" ns2:_="" ns3:_="">
    <xsd:import namespace="http://schemas.microsoft.com/sharepoint/v3"/>
    <xsd:import namespace="37b7e42e-eaac-4c0c-b7ab-65d932e301c3"/>
    <xsd:import namespace="7c20e60f-09c9-4b20-a5fa-550b7d98054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ForpracticeorgradableforLMS_x003f_" minOccurs="0"/>
                <xsd:element ref="ns2:MediaServiceObjectDetectorVersions" minOccurs="0"/>
                <xsd:element ref="ns2:MediaServiceLocation" minOccurs="0"/>
                <xsd:element ref="ns1:_ip_UnifiedCompliancePolicyProperties" minOccurs="0"/>
                <xsd:element ref="ns1:_ip_UnifiedCompliancePolicyUIAction" minOccurs="0"/>
                <xsd:element ref="ns2:CanthisbeconvertedbyStraive" minOccurs="0"/>
                <xsd:element ref="ns2:Date" minOccurs="0"/>
                <xsd:element ref="ns2:MediaServiceSearchProperties" minOccurs="0"/>
                <xsd:element ref="ns2:LearnosityQuestionType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7b7e42e-eaac-4c0c-b7ab-65d932e301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ff217fd5-6bb5-4de3-bf71-ef5eb62cb525"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ForpracticeorgradableforLMS_x003f_" ma:index="20" nillable="true" ma:displayName="For practice or gradable for LMS?" ma:format="Dropdown" ma:internalName="ForpracticeorgradableforLMS_x003f_">
      <xsd:simpleType>
        <xsd:restriction base="dms:Choice">
          <xsd:enumeration value="For Practice"/>
          <xsd:enumeration value="For Grading"/>
          <xsd:enumeration value="For Practice OR Grading"/>
        </xsd:restrictio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Location" ma:index="22" nillable="true" ma:displayName="Location" ma:indexed="true" ma:internalName="MediaServiceLocation" ma:readOnly="true">
      <xsd:simpleType>
        <xsd:restriction base="dms:Text"/>
      </xsd:simpleType>
    </xsd:element>
    <xsd:element name="CanthisbeconvertedbyStraive" ma:index="25" nillable="true" ma:displayName="Can be converted by Straive" ma:default="No" ma:format="Dropdown" ma:internalName="CanthisbeconvertedbyStraive">
      <xsd:simpleType>
        <xsd:restriction base="dms:Choice">
          <xsd:enumeration value="Yes"/>
          <xsd:enumeration value="No"/>
        </xsd:restriction>
      </xsd:simpleType>
    </xsd:element>
    <xsd:element name="Date" ma:index="26" nillable="true" ma:displayName="Date" ma:format="DateOnly" ma:internalName="Date">
      <xsd:simpleType>
        <xsd:restriction base="dms:DateTime"/>
      </xsd:simpleType>
    </xsd:element>
    <xsd:element name="MediaServiceSearchProperties" ma:index="27" nillable="true" ma:displayName="MediaServiceSearchProperties" ma:hidden="true" ma:internalName="MediaServiceSearchProperties" ma:readOnly="true">
      <xsd:simpleType>
        <xsd:restriction base="dms:Note"/>
      </xsd:simpleType>
    </xsd:element>
    <xsd:element name="LearnosityQuestionTypeCategory" ma:index="28" nillable="true" ma:displayName="Learnosity Question Type Category" ma:description="Category/Grouping as per Learnosity documentation here: https://authorguide.learnosity.com/hc/en-us/categories/360000074917-Question-Types" ma:format="Dropdown" ma:internalName="LearnosityQuestionTypeCategory">
      <xsd:complexType>
        <xsd:complexContent>
          <xsd:extension base="dms:MultiChoice">
            <xsd:sequence>
              <xsd:element name="Value" maxOccurs="unbounded" minOccurs="0" nillable="true">
                <xsd:simpleType>
                  <xsd:restriction base="dms:Choice">
                    <xsd:enumeration value="Multiple choice"/>
                    <xsd:enumeration value="Fill in the blanks"/>
                    <xsd:enumeration value="Classify, match &amp; order"/>
                    <xsd:enumeration value="Written &amp; recorded"/>
                    <xsd:enumeration value="Math"/>
                    <xsd:enumeration value="N/A"/>
                    <xsd:enumeration value="Other"/>
                    <xsd:enumeration value="Highlight"/>
                  </xsd:restriction>
                </xsd:simple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7c20e60f-09c9-4b20-a5fa-550b7d98054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6927d970-8a6b-4b37-beb7-fd1884633f11}" ma:internalName="TaxCatchAll" ma:showField="CatchAllData" ma:web="7c20e60f-09c9-4b20-a5fa-550b7d98054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CanthisbeconvertedbyStraive xmlns="37b7e42e-eaac-4c0c-b7ab-65d932e301c3">No</CanthisbeconvertedbyStraive>
    <Date xmlns="37b7e42e-eaac-4c0c-b7ab-65d932e301c3" xsi:nil="true"/>
    <TaxCatchAll xmlns="7c20e60f-09c9-4b20-a5fa-550b7d980542" xsi:nil="true"/>
    <_ip_UnifiedCompliancePolicyProperties xmlns="http://schemas.microsoft.com/sharepoint/v3" xsi:nil="true"/>
    <LearnosityQuestionTypeCategory xmlns="37b7e42e-eaac-4c0c-b7ab-65d932e301c3" xsi:nil="true"/>
    <ForpracticeorgradableforLMS_x003f_ xmlns="37b7e42e-eaac-4c0c-b7ab-65d932e301c3" xsi:nil="true"/>
    <lcf76f155ced4ddcb4097134ff3c332f xmlns="37b7e42e-eaac-4c0c-b7ab-65d932e301c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D049AFDF-8F9F-49DF-BB65-B9A64DC5ACAD}"/>
</file>

<file path=customXml/itemProps2.xml><?xml version="1.0" encoding="utf-8"?>
<ds:datastoreItem xmlns:ds="http://schemas.openxmlformats.org/officeDocument/2006/customXml" ds:itemID="{6B57C1AB-C2BF-4446-AECB-681D5785527F}">
  <ds:schemaRefs>
    <ds:schemaRef ds:uri="http://schemas.microsoft.com/sharepoint/v3/contenttype/forms"/>
  </ds:schemaRefs>
</ds:datastoreItem>
</file>

<file path=customXml/itemProps3.xml><?xml version="1.0" encoding="utf-8"?>
<ds:datastoreItem xmlns:ds="http://schemas.openxmlformats.org/officeDocument/2006/customXml" ds:itemID="{2856919D-3723-464B-9967-427A087CBD61}">
  <ds:schemaRefs>
    <ds:schemaRef ds:uri="http://schemas.microsoft.com/office/2006/documentManagement/types"/>
    <ds:schemaRef ds:uri="http://schemas.openxmlformats.org/package/2006/metadata/core-properties"/>
    <ds:schemaRef ds:uri="a6c716b4-9090-4de7-aadc-2aa5f812ad24"/>
    <ds:schemaRef ds:uri="http://purl.org/dc/elements/1.1/"/>
    <ds:schemaRef ds:uri="http://schemas.microsoft.com/office/2006/metadata/properties"/>
    <ds:schemaRef ds:uri="fd39d560-5c7d-4158-98a0-f420f8fdebce"/>
    <ds:schemaRef ds:uri="http://purl.org/dc/term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Oxford Template 2020-05-05</Template>
  <TotalTime>705</TotalTime>
  <Words>1671</Words>
  <Application>Microsoft Office PowerPoint</Application>
  <PresentationFormat>Widescreen</PresentationFormat>
  <Paragraphs>90</Paragraphs>
  <Slides>19</Slides>
  <Notes>19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19</vt:i4>
      </vt:variant>
    </vt:vector>
  </HeadingPairs>
  <TitlesOfParts>
    <vt:vector size="26" baseType="lpstr">
      <vt:lpstr>MS PGothic</vt:lpstr>
      <vt:lpstr>Aktiv Grotesk Light</vt:lpstr>
      <vt:lpstr>Aktiv Grotesk Medium</vt:lpstr>
      <vt:lpstr>Arial</vt:lpstr>
      <vt:lpstr>Calibri</vt:lpstr>
      <vt:lpstr>Text Content Templates</vt:lpstr>
      <vt:lpstr>Figure-Only Templates</vt:lpstr>
      <vt:lpstr>CONSERVATION BIOLOGY</vt:lpstr>
      <vt:lpstr>2</vt:lpstr>
      <vt:lpstr>Figure 2.1 Human impacts on biodiversity are not just a modern phenomenon. </vt:lpstr>
      <vt:lpstr>Figure 2.2 Many traditional societies espoused conservationist ideals in their belief systems. </vt:lpstr>
      <vt:lpstr>Figure 2.3 The Qingyin Pavilion is located in Mount Emei, which is one of  China’s Four Sacred Buddhist Mountains that are regarded as places of enlightenment. </vt:lpstr>
      <vt:lpstr>Figure 2.4 (A) Roelandt Savery’s figure of the dodo in his picture of the fall of Adam, in the Royal Gallery at Berlin. </vt:lpstr>
      <vt:lpstr>Figure 2.5 The astounding beauty and unique geothermal features of Yellowstone contributed to it becoming the first national park in the United States. </vt:lpstr>
      <vt:lpstr>8</vt:lpstr>
      <vt:lpstr>Figure 2.6 Examples of overexploitation of nature by white European colonists: </vt:lpstr>
      <vt:lpstr>10</vt:lpstr>
      <vt:lpstr>11</vt:lpstr>
      <vt:lpstr>Figure 2.7 Summary of three conservation ethics that underlie modern conservation initiatives and form the basis for many policies and approaches used by conservation agencies and organizations throughout the world.</vt:lpstr>
      <vt:lpstr>13</vt:lpstr>
      <vt:lpstr>14</vt:lpstr>
      <vt:lpstr>TABLE 2.1 Examples of key environmental disasters that helped trigger the modern environmental movement and formation of conservation biology as a global discipline</vt:lpstr>
      <vt:lpstr>TABLE 2.1 (Continued)</vt:lpstr>
      <vt:lpstr>17</vt:lpstr>
      <vt:lpstr>Figure 2.8 The growing interdisciplinary nature of conservation biology. </vt:lpstr>
      <vt:lpstr>Figure 2.9 Three distinct views of conservation. (Top) Conservation as environmentalism. (Middle) Conservation as a normative discipline. (Bottom) Conservation as a positive discipline.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Interplay</dc:title>
  <dc:creator>Oxford University Press</dc:creator>
  <cp:lastModifiedBy>MaleappaneSahayaraj Candidassane</cp:lastModifiedBy>
  <cp:revision>114</cp:revision>
  <dcterms:created xsi:type="dcterms:W3CDTF">2021-01-21T20:31:29Z</dcterms:created>
  <dcterms:modified xsi:type="dcterms:W3CDTF">2024-11-22T03:59:04Z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9f61502-7731-4690-a118-333634878cc9_Enabled">
    <vt:lpwstr>true</vt:lpwstr>
  </property>
  <property fmtid="{D5CDD505-2E9C-101B-9397-08002B2CF9AE}" pid="3" name="MSIP_Label_89f61502-7731-4690-a118-333634878cc9_SetDate">
    <vt:lpwstr>2020-04-27T21:10:48Z</vt:lpwstr>
  </property>
  <property fmtid="{D5CDD505-2E9C-101B-9397-08002B2CF9AE}" pid="4" name="MSIP_Label_89f61502-7731-4690-a118-333634878cc9_Method">
    <vt:lpwstr>Standard</vt:lpwstr>
  </property>
  <property fmtid="{D5CDD505-2E9C-101B-9397-08002B2CF9AE}" pid="5" name="MSIP_Label_89f61502-7731-4690-a118-333634878cc9_Name">
    <vt:lpwstr>Internal</vt:lpwstr>
  </property>
  <property fmtid="{D5CDD505-2E9C-101B-9397-08002B2CF9AE}" pid="6" name="MSIP_Label_89f61502-7731-4690-a118-333634878cc9_SiteId">
    <vt:lpwstr>91761b62-4c45-43f5-9f0e-be8ad9b551ff</vt:lpwstr>
  </property>
  <property fmtid="{D5CDD505-2E9C-101B-9397-08002B2CF9AE}" pid="7" name="MSIP_Label_89f61502-7731-4690-a118-333634878cc9_ActionId">
    <vt:lpwstr>69912cf1-8f32-4f1f-9ade-00009ae8a75a</vt:lpwstr>
  </property>
  <property fmtid="{D5CDD505-2E9C-101B-9397-08002B2CF9AE}" pid="8" name="MSIP_Label_89f61502-7731-4690-a118-333634878cc9_ContentBits">
    <vt:lpwstr>0</vt:lpwstr>
  </property>
  <property fmtid="{D5CDD505-2E9C-101B-9397-08002B2CF9AE}" pid="9" name="ContentTypeId">
    <vt:lpwstr>0x010100E8900F5E31C89A48940A57403082843D</vt:lpwstr>
  </property>
</Properties>
</file>